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</p:sldMasterIdLst>
  <p:sldIdLst>
    <p:sldId id="256" r:id="rId5"/>
    <p:sldId id="264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2FF"/>
    <a:srgbClr val="FF28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89" autoAdjust="0"/>
    <p:restoredTop sz="94660"/>
  </p:normalViewPr>
  <p:slideViewPr>
    <p:cSldViewPr snapToGrid="0" snapToObjects="1">
      <p:cViewPr>
        <p:scale>
          <a:sx n="108" d="100"/>
          <a:sy n="108" d="100"/>
        </p:scale>
        <p:origin x="-1064" y="-73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12/3/13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31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996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/>
              <a:pPr/>
              <a:t>12/3/13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2560D-EC28-3B41-86E8-18F1CE0113B4}" type="datetimeFigureOut">
              <a:rPr lang="en-US" smtClean="0"/>
              <a:t>12/3/13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  <p:sldLayoutId id="2147493460" r:id="rId5"/>
    <p:sldLayoutId id="2147493461" r:id="rId6"/>
    <p:sldLayoutId id="2147493462" r:id="rId7"/>
    <p:sldLayoutId id="2147493463" r:id="rId8"/>
    <p:sldLayoutId id="2147493464" r:id="rId9"/>
    <p:sldLayoutId id="2147493465" r:id="rId10"/>
    <p:sldLayoutId id="214749346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371600" y="1658997"/>
            <a:ext cx="6400800" cy="1845461"/>
          </a:xfrm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chemeClr val="bg1"/>
                </a:solidFill>
                <a:latin typeface="Action Jackson"/>
                <a:cs typeface="Action Jackson"/>
              </a:rPr>
              <a:t>Ask</a:t>
            </a:r>
          </a:p>
          <a:p>
            <a:r>
              <a:rPr lang="en-US" sz="4400" dirty="0" smtClean="0">
                <a:solidFill>
                  <a:schemeClr val="bg1"/>
                </a:solidFill>
                <a:latin typeface="+mj-lt"/>
                <a:cs typeface="Action Jackson"/>
              </a:rPr>
              <a:t>Matthew 7:7,8</a:t>
            </a:r>
            <a:endParaRPr lang="en-US" sz="4400" dirty="0">
              <a:solidFill>
                <a:schemeClr val="bg1"/>
              </a:solidFill>
              <a:latin typeface="+mj-lt"/>
              <a:cs typeface="Action Jackson"/>
            </a:endParaRPr>
          </a:p>
        </p:txBody>
      </p:sp>
    </p:spTree>
    <p:extLst>
      <p:ext uri="{BB962C8B-B14F-4D97-AF65-F5344CB8AC3E}">
        <p14:creationId xmlns:p14="http://schemas.microsoft.com/office/powerpoint/2010/main" val="3795806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080101"/>
            <a:ext cx="7372819" cy="3047635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Ask and it will be given to you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Seek and you will find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Knock and the door will be opened to you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Knock knock and the door will be opened to you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4959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080101"/>
            <a:ext cx="7372819" cy="3047635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Ask and it will be given to you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Seek and you will find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Knock and the door will be opened to you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Knock knock and the door will be opened to you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519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080101"/>
            <a:ext cx="7372819" cy="3670911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For everyone who asks, receives!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And to the one who seeks, finds!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And to the one who knocks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The door will be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The door will be 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Oh Oh Opened!</a:t>
            </a:r>
          </a:p>
          <a:p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519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080101"/>
            <a:ext cx="7372819" cy="3047635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Ask and it will be given to you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Seek and you will find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Knock and the door will be opened to you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Knock knock and the door will be opened to you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960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080101"/>
            <a:ext cx="7372819" cy="3047635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Ask and it will be given to you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Seek and you will find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Knock and the door will be opened to you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Knock knock and the door will be opened to you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8603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080101"/>
            <a:ext cx="7372819" cy="3670911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For everyone who asks, receives!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And to the one who seeks, finds!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And to the one who knocks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The door will be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The door will be 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Oh Oh Opened!</a:t>
            </a:r>
          </a:p>
          <a:p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1209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080101"/>
            <a:ext cx="3139621" cy="3670911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FF28FE"/>
                </a:solidFill>
              </a:rPr>
              <a:t>Girls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It will be opened</a:t>
            </a:r>
          </a:p>
          <a:p>
            <a:r>
              <a:rPr lang="en-US" sz="2800" dirty="0">
                <a:solidFill>
                  <a:schemeClr val="bg1"/>
                </a:solidFill>
              </a:rPr>
              <a:t>It will be opened</a:t>
            </a:r>
          </a:p>
          <a:p>
            <a:r>
              <a:rPr lang="en-US" sz="2800" dirty="0">
                <a:solidFill>
                  <a:schemeClr val="bg1"/>
                </a:solidFill>
              </a:rPr>
              <a:t>It will be opened</a:t>
            </a:r>
          </a:p>
          <a:p>
            <a:r>
              <a:rPr lang="en-US" sz="2800" dirty="0">
                <a:solidFill>
                  <a:schemeClr val="bg1"/>
                </a:solidFill>
              </a:rPr>
              <a:t>It will be opened</a:t>
            </a:r>
          </a:p>
          <a:p>
            <a:r>
              <a:rPr lang="en-US" sz="2800" dirty="0">
                <a:solidFill>
                  <a:schemeClr val="bg1"/>
                </a:solidFill>
              </a:rPr>
              <a:t>It will be opened</a:t>
            </a:r>
          </a:p>
          <a:p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4515410" y="1080101"/>
            <a:ext cx="3585993" cy="36709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>
                <a:solidFill>
                  <a:srgbClr val="0062FF"/>
                </a:solidFill>
              </a:rPr>
              <a:t>Boys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Knock </a:t>
            </a:r>
            <a:r>
              <a:rPr lang="en-US" sz="2800" dirty="0" err="1" smtClean="0">
                <a:solidFill>
                  <a:schemeClr val="bg1"/>
                </a:solidFill>
              </a:rPr>
              <a:t>na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na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na</a:t>
            </a:r>
            <a:r>
              <a:rPr lang="en-US" sz="2800" dirty="0" smtClean="0">
                <a:solidFill>
                  <a:schemeClr val="bg1"/>
                </a:solidFill>
              </a:rPr>
              <a:t> knock</a:t>
            </a:r>
          </a:p>
          <a:p>
            <a:r>
              <a:rPr lang="en-US" sz="2800" dirty="0">
                <a:solidFill>
                  <a:schemeClr val="bg1"/>
                </a:solidFill>
              </a:rPr>
              <a:t>Knock </a:t>
            </a:r>
            <a:r>
              <a:rPr lang="en-US" sz="2800" dirty="0" err="1">
                <a:solidFill>
                  <a:schemeClr val="bg1"/>
                </a:solidFill>
              </a:rPr>
              <a:t>na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na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na</a:t>
            </a:r>
            <a:r>
              <a:rPr lang="en-US" sz="2800" dirty="0">
                <a:solidFill>
                  <a:schemeClr val="bg1"/>
                </a:solidFill>
              </a:rPr>
              <a:t> knock</a:t>
            </a:r>
          </a:p>
          <a:p>
            <a:r>
              <a:rPr lang="en-US" sz="2800" dirty="0">
                <a:solidFill>
                  <a:schemeClr val="bg1"/>
                </a:solidFill>
              </a:rPr>
              <a:t>Knock </a:t>
            </a:r>
            <a:r>
              <a:rPr lang="en-US" sz="2800" dirty="0" err="1">
                <a:solidFill>
                  <a:schemeClr val="bg1"/>
                </a:solidFill>
              </a:rPr>
              <a:t>na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na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na</a:t>
            </a:r>
            <a:r>
              <a:rPr lang="en-US" sz="2800" dirty="0">
                <a:solidFill>
                  <a:schemeClr val="bg1"/>
                </a:solidFill>
              </a:rPr>
              <a:t> knock</a:t>
            </a:r>
          </a:p>
          <a:p>
            <a:r>
              <a:rPr lang="en-US" sz="2800" dirty="0">
                <a:solidFill>
                  <a:schemeClr val="bg1"/>
                </a:solidFill>
              </a:rPr>
              <a:t>Knock </a:t>
            </a:r>
            <a:r>
              <a:rPr lang="en-US" sz="2800" dirty="0" err="1">
                <a:solidFill>
                  <a:schemeClr val="bg1"/>
                </a:solidFill>
              </a:rPr>
              <a:t>na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na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na</a:t>
            </a:r>
            <a:r>
              <a:rPr lang="en-US" sz="2800" dirty="0">
                <a:solidFill>
                  <a:schemeClr val="bg1"/>
                </a:solidFill>
              </a:rPr>
              <a:t> knock</a:t>
            </a:r>
          </a:p>
          <a:p>
            <a:r>
              <a:rPr lang="en-US" sz="2800" dirty="0">
                <a:solidFill>
                  <a:schemeClr val="bg1"/>
                </a:solidFill>
              </a:rPr>
              <a:t>Knock </a:t>
            </a:r>
            <a:r>
              <a:rPr lang="en-US" sz="2800" dirty="0" err="1">
                <a:solidFill>
                  <a:schemeClr val="bg1"/>
                </a:solidFill>
              </a:rPr>
              <a:t>na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na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na</a:t>
            </a:r>
            <a:r>
              <a:rPr lang="en-US" sz="2800" dirty="0">
                <a:solidFill>
                  <a:schemeClr val="bg1"/>
                </a:solidFill>
              </a:rPr>
              <a:t> knock</a:t>
            </a:r>
          </a:p>
          <a:p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1209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080101"/>
            <a:ext cx="7372819" cy="3047635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Ask and it will be given to you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Seek and you will find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Knock and the door will be opened to you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Knock knock and the door will be opened to you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4617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infopath/2007/PartnerControls"/>
    <ds:schemaRef ds:uri="http://schemas.microsoft.com/sharepoint/v3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139</TotalTime>
  <Words>280</Words>
  <Application>Microsoft Macintosh PowerPoint</Application>
  <PresentationFormat>On-screen Show (16:9)</PresentationFormat>
  <Paragraphs>46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Administrator</cp:lastModifiedBy>
  <cp:revision>40</cp:revision>
  <dcterms:created xsi:type="dcterms:W3CDTF">2010-04-12T23:12:02Z</dcterms:created>
  <dcterms:modified xsi:type="dcterms:W3CDTF">2013-12-03T22:16:59Z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