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rels" ContentType="application/vnd.openxmlformats-package.relationships+xml"/>
  <Default Extension="jpg" ContentType="image/jpe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</p:sldMasterIdLst>
  <p:sldIdLst>
    <p:sldId id="256" r:id="rId5"/>
    <p:sldId id="264" r:id="rId6"/>
    <p:sldId id="265" r:id="rId7"/>
    <p:sldId id="266" r:id="rId8"/>
    <p:sldId id="267" r:id="rId9"/>
    <p:sldId id="269" r:id="rId10"/>
    <p:sldId id="268" r:id="rId11"/>
    <p:sldId id="272" r:id="rId12"/>
    <p:sldId id="271" r:id="rId13"/>
    <p:sldId id="270" r:id="rId14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2FF"/>
    <a:srgbClr val="FF28F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2589" autoAdjust="0"/>
    <p:restoredTop sz="94660"/>
  </p:normalViewPr>
  <p:slideViewPr>
    <p:cSldViewPr snapToGrid="0" snapToObjects="1">
      <p:cViewPr>
        <p:scale>
          <a:sx n="108" d="100"/>
          <a:sy n="108" d="100"/>
        </p:scale>
        <p:origin x="-1064" y="-736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7.xml"/><Relationship Id="rId12" Type="http://schemas.openxmlformats.org/officeDocument/2006/relationships/slide" Target="slides/slide8.xml"/><Relationship Id="rId13" Type="http://schemas.openxmlformats.org/officeDocument/2006/relationships/slide" Target="slides/slide9.xml"/><Relationship Id="rId14" Type="http://schemas.openxmlformats.org/officeDocument/2006/relationships/slide" Target="slides/slide10.xml"/><Relationship Id="rId15" Type="http://schemas.openxmlformats.org/officeDocument/2006/relationships/printerSettings" Target="printerSettings/printerSettings1.bin"/><Relationship Id="rId16" Type="http://schemas.openxmlformats.org/officeDocument/2006/relationships/presProps" Target="presProps.xml"/><Relationship Id="rId17" Type="http://schemas.openxmlformats.org/officeDocument/2006/relationships/viewProps" Target="viewProps.xml"/><Relationship Id="rId18" Type="http://schemas.openxmlformats.org/officeDocument/2006/relationships/theme" Target="theme/theme1.xml"/><Relationship Id="rId19" Type="http://schemas.openxmlformats.org/officeDocument/2006/relationships/tableStyles" Target="tableStyles.xml"/><Relationship Id="rId1" Type="http://schemas.openxmlformats.org/officeDocument/2006/relationships/customXml" Target="../customXml/item1.xml"/><Relationship Id="rId2" Type="http://schemas.openxmlformats.org/officeDocument/2006/relationships/customXml" Target="../customXml/item2.xml"/><Relationship Id="rId3" Type="http://schemas.openxmlformats.org/officeDocument/2006/relationships/customXml" Target="../customXml/item3.xml"/><Relationship Id="rId4" Type="http://schemas.openxmlformats.org/officeDocument/2006/relationships/slideMaster" Target="slideMasters/slide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Relationship Id="rId9" Type="http://schemas.openxmlformats.org/officeDocument/2006/relationships/slide" Target="slides/slide5.xml"/><Relationship Id="rId10" Type="http://schemas.openxmlformats.org/officeDocument/2006/relationships/slide" Target="slides/slide6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DB3CC-F982-40F9-8DD6-BCC9AFBF44BD}" type="datetime1">
              <a:rPr lang="en-US" smtClean="0"/>
              <a:pPr/>
              <a:t>12/3/13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88E988-FB04-AB4E-BE5A-59F242AF7F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83514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12/3/13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33172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12/3/13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79964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12/3/13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03822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9E7B99-7C3F-4BC3-B7B8-7E1F8C620B24}" type="datetime1">
              <a:rPr lang="en-US" smtClean="0"/>
              <a:pPr/>
              <a:t>12/3/13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AF2B4D-6B12-4EDF-87BB-2B55CECB661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23948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12/3/13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05946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12/3/13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68244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12/3/13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47129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12/3/13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92246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12/3/13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1FF6-39B9-40F5-8B67-33C6354A3D4F}" type="slidenum">
              <a:rPr kumimoji="0" lang="en-US" smtClean="0"/>
              <a:pPr eaLnBrk="1" latinLnBrk="0" hangingPunct="1"/>
              <a:t>‹#›</a:t>
            </a:fld>
            <a:endParaRPr kumimoji="0" lang="en-US" dirty="0">
              <a:solidFill>
                <a:schemeClr val="accent3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82203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12/3/13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59831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C2560D-EC28-3B41-86E8-18F1CE0113B4}" type="datetimeFigureOut">
              <a:rPr lang="en-US" smtClean="0"/>
              <a:t>12/3/13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384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6" r:id="rId1"/>
    <p:sldLayoutId id="2147493457" r:id="rId2"/>
    <p:sldLayoutId id="2147493458" r:id="rId3"/>
    <p:sldLayoutId id="2147493459" r:id="rId4"/>
    <p:sldLayoutId id="2147493460" r:id="rId5"/>
    <p:sldLayoutId id="2147493461" r:id="rId6"/>
    <p:sldLayoutId id="2147493462" r:id="rId7"/>
    <p:sldLayoutId id="2147493463" r:id="rId8"/>
    <p:sldLayoutId id="2147493464" r:id="rId9"/>
    <p:sldLayoutId id="2147493465" r:id="rId10"/>
    <p:sldLayoutId id="2147493466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6" name="Subtitle 5"/>
          <p:cNvSpPr>
            <a:spLocks noGrp="1"/>
          </p:cNvSpPr>
          <p:nvPr>
            <p:ph type="subTitle" idx="1"/>
          </p:nvPr>
        </p:nvSpPr>
        <p:spPr>
          <a:xfrm>
            <a:off x="1371600" y="1988276"/>
            <a:ext cx="6400800" cy="1845461"/>
          </a:xfrm>
        </p:spPr>
        <p:txBody>
          <a:bodyPr>
            <a:noAutofit/>
          </a:bodyPr>
          <a:lstStyle/>
          <a:p>
            <a:r>
              <a:rPr lang="en-US" sz="4800" dirty="0" smtClean="0">
                <a:solidFill>
                  <a:schemeClr val="bg1"/>
                </a:solidFill>
                <a:latin typeface="Action Jackson"/>
                <a:cs typeface="Action Jackson"/>
              </a:rPr>
              <a:t>Celebrate</a:t>
            </a:r>
            <a:endParaRPr lang="en-US" sz="4800" dirty="0" smtClean="0">
              <a:solidFill>
                <a:schemeClr val="bg1"/>
              </a:solidFill>
              <a:latin typeface="Action Jackson"/>
              <a:cs typeface="Action Jackson"/>
            </a:endParaRPr>
          </a:p>
          <a:p>
            <a:r>
              <a:rPr lang="en-US" sz="2800" dirty="0" smtClean="0">
                <a:solidFill>
                  <a:schemeClr val="bg1"/>
                </a:solidFill>
                <a:latin typeface="+mj-lt"/>
                <a:cs typeface="Action Jackson"/>
              </a:rPr>
              <a:t>Revelation 21:3,4</a:t>
            </a:r>
            <a:endParaRPr lang="en-US" sz="2800" dirty="0">
              <a:solidFill>
                <a:schemeClr val="bg1"/>
              </a:solidFill>
              <a:latin typeface="+mj-lt"/>
              <a:cs typeface="Action Jackson"/>
            </a:endParaRPr>
          </a:p>
        </p:txBody>
      </p:sp>
    </p:spTree>
    <p:extLst>
      <p:ext uri="{BB962C8B-B14F-4D97-AF65-F5344CB8AC3E}">
        <p14:creationId xmlns:p14="http://schemas.microsoft.com/office/powerpoint/2010/main" val="379580645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1117979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>
                <a:solidFill>
                  <a:srgbClr val="FFFFFF"/>
                </a:solidFill>
              </a:rPr>
              <a:t>He will wipe every tear from their </a:t>
            </a:r>
            <a:r>
              <a:rPr lang="en-US" dirty="0" smtClean="0">
                <a:solidFill>
                  <a:srgbClr val="FFFFFF"/>
                </a:solidFill>
              </a:rPr>
              <a:t>eyes </a:t>
            </a:r>
            <a:r>
              <a:rPr lang="en-US" dirty="0">
                <a:solidFill>
                  <a:srgbClr val="FFFFFF"/>
                </a:solidFill>
              </a:rPr>
              <a:t>There will be no more </a:t>
            </a:r>
            <a:r>
              <a:rPr lang="en-US" dirty="0" smtClean="0">
                <a:solidFill>
                  <a:srgbClr val="FFFFFF"/>
                </a:solidFill>
              </a:rPr>
              <a:t>death </a:t>
            </a:r>
          </a:p>
          <a:p>
            <a:r>
              <a:rPr lang="en-US" dirty="0" smtClean="0">
                <a:solidFill>
                  <a:srgbClr val="FFFFFF"/>
                </a:solidFill>
              </a:rPr>
              <a:t>or </a:t>
            </a:r>
            <a:r>
              <a:rPr lang="en-US" dirty="0">
                <a:solidFill>
                  <a:srgbClr val="FFFFFF"/>
                </a:solidFill>
              </a:rPr>
              <a:t>mourning </a:t>
            </a:r>
            <a:r>
              <a:rPr lang="en-US" dirty="0" smtClean="0">
                <a:solidFill>
                  <a:srgbClr val="FFFFFF"/>
                </a:solidFill>
              </a:rPr>
              <a:t>or </a:t>
            </a:r>
            <a:r>
              <a:rPr lang="en-US" dirty="0">
                <a:solidFill>
                  <a:srgbClr val="FFFFFF"/>
                </a:solidFill>
              </a:rPr>
              <a:t>crying </a:t>
            </a:r>
            <a:r>
              <a:rPr lang="en-US" dirty="0" smtClean="0">
                <a:solidFill>
                  <a:srgbClr val="FFFFFF"/>
                </a:solidFill>
              </a:rPr>
              <a:t>or </a:t>
            </a:r>
            <a:r>
              <a:rPr lang="en-US" dirty="0">
                <a:solidFill>
                  <a:srgbClr val="FFFFFF"/>
                </a:solidFill>
              </a:rPr>
              <a:t>pain</a:t>
            </a:r>
            <a:endParaRPr 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2215961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823980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And I heard a loud voice </a:t>
            </a:r>
          </a:p>
          <a:p>
            <a:r>
              <a:rPr lang="en-US" dirty="0">
                <a:solidFill>
                  <a:schemeClr val="bg1"/>
                </a:solidFill>
              </a:rPr>
              <a:t>F</a:t>
            </a:r>
            <a:r>
              <a:rPr lang="en-US" dirty="0" smtClean="0">
                <a:solidFill>
                  <a:schemeClr val="bg1"/>
                </a:solidFill>
              </a:rPr>
              <a:t>rom the throne </a:t>
            </a:r>
            <a:r>
              <a:rPr lang="en-US" dirty="0">
                <a:solidFill>
                  <a:schemeClr val="bg1"/>
                </a:solidFill>
              </a:rPr>
              <a:t>s</a:t>
            </a:r>
            <a:r>
              <a:rPr lang="en-US" dirty="0" smtClean="0">
                <a:solidFill>
                  <a:schemeClr val="bg1"/>
                </a:solidFill>
              </a:rPr>
              <a:t>aying 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“Look! God’s </a:t>
            </a:r>
            <a:r>
              <a:rPr lang="en-US" dirty="0">
                <a:solidFill>
                  <a:schemeClr val="bg1"/>
                </a:solidFill>
              </a:rPr>
              <a:t>dwelling place is now </a:t>
            </a:r>
            <a:endParaRPr lang="en-US" dirty="0" smtClean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Among </a:t>
            </a:r>
            <a:r>
              <a:rPr lang="en-US" dirty="0">
                <a:solidFill>
                  <a:schemeClr val="bg1"/>
                </a:solidFill>
              </a:rPr>
              <a:t>the </a:t>
            </a:r>
            <a:r>
              <a:rPr lang="en-US" dirty="0" smtClean="0">
                <a:solidFill>
                  <a:schemeClr val="bg1"/>
                </a:solidFill>
              </a:rPr>
              <a:t>people”</a:t>
            </a:r>
            <a:endParaRPr lang="en-US" dirty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And </a:t>
            </a:r>
            <a:r>
              <a:rPr lang="en-US" dirty="0">
                <a:solidFill>
                  <a:schemeClr val="bg1"/>
                </a:solidFill>
              </a:rPr>
              <a:t>he will dwell with </a:t>
            </a:r>
            <a:r>
              <a:rPr lang="en-US" dirty="0" smtClean="0">
                <a:solidFill>
                  <a:schemeClr val="bg1"/>
                </a:solidFill>
              </a:rPr>
              <a:t>them</a:t>
            </a:r>
          </a:p>
          <a:p>
            <a:r>
              <a:rPr lang="en-US" dirty="0">
                <a:solidFill>
                  <a:schemeClr val="bg1"/>
                </a:solidFill>
              </a:rPr>
              <a:t>And he will dwell with them</a:t>
            </a:r>
          </a:p>
          <a:p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94959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823980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And I heard a loud voice </a:t>
            </a:r>
          </a:p>
          <a:p>
            <a:r>
              <a:rPr lang="en-US" dirty="0">
                <a:solidFill>
                  <a:schemeClr val="bg1"/>
                </a:solidFill>
              </a:rPr>
              <a:t>F</a:t>
            </a:r>
            <a:r>
              <a:rPr lang="en-US" dirty="0" smtClean="0">
                <a:solidFill>
                  <a:schemeClr val="bg1"/>
                </a:solidFill>
              </a:rPr>
              <a:t>rom the throne </a:t>
            </a:r>
            <a:r>
              <a:rPr lang="en-US" dirty="0">
                <a:solidFill>
                  <a:schemeClr val="bg1"/>
                </a:solidFill>
              </a:rPr>
              <a:t>s</a:t>
            </a:r>
            <a:r>
              <a:rPr lang="en-US" dirty="0" smtClean="0">
                <a:solidFill>
                  <a:schemeClr val="bg1"/>
                </a:solidFill>
              </a:rPr>
              <a:t>aying 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“Look! God’s </a:t>
            </a:r>
            <a:r>
              <a:rPr lang="en-US" dirty="0">
                <a:solidFill>
                  <a:schemeClr val="bg1"/>
                </a:solidFill>
              </a:rPr>
              <a:t>dwelling place is now </a:t>
            </a:r>
            <a:endParaRPr lang="en-US" dirty="0" smtClean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Among </a:t>
            </a:r>
            <a:r>
              <a:rPr lang="en-US" dirty="0">
                <a:solidFill>
                  <a:schemeClr val="bg1"/>
                </a:solidFill>
              </a:rPr>
              <a:t>the </a:t>
            </a:r>
            <a:r>
              <a:rPr lang="en-US" dirty="0" smtClean="0">
                <a:solidFill>
                  <a:schemeClr val="bg1"/>
                </a:solidFill>
              </a:rPr>
              <a:t>people”</a:t>
            </a:r>
            <a:endParaRPr lang="en-US" dirty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And </a:t>
            </a:r>
            <a:r>
              <a:rPr lang="en-US" dirty="0">
                <a:solidFill>
                  <a:schemeClr val="bg1"/>
                </a:solidFill>
              </a:rPr>
              <a:t>he will dwell with </a:t>
            </a:r>
            <a:r>
              <a:rPr lang="en-US" dirty="0" smtClean="0">
                <a:solidFill>
                  <a:schemeClr val="bg1"/>
                </a:solidFill>
              </a:rPr>
              <a:t>them</a:t>
            </a:r>
          </a:p>
          <a:p>
            <a:r>
              <a:rPr lang="en-US" dirty="0">
                <a:solidFill>
                  <a:schemeClr val="bg1"/>
                </a:solidFill>
              </a:rPr>
              <a:t>And he will dwell with them</a:t>
            </a:r>
          </a:p>
          <a:p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9700737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1117979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>
                <a:solidFill>
                  <a:srgbClr val="FFFFFF"/>
                </a:solidFill>
              </a:rPr>
              <a:t>He will wipe every tear from their </a:t>
            </a:r>
            <a:r>
              <a:rPr lang="en-US" dirty="0" smtClean="0">
                <a:solidFill>
                  <a:srgbClr val="FFFFFF"/>
                </a:solidFill>
              </a:rPr>
              <a:t>eyes </a:t>
            </a:r>
            <a:r>
              <a:rPr lang="en-US" dirty="0">
                <a:solidFill>
                  <a:srgbClr val="FFFFFF"/>
                </a:solidFill>
              </a:rPr>
              <a:t>There will be no more </a:t>
            </a:r>
            <a:r>
              <a:rPr lang="en-US" dirty="0" smtClean="0">
                <a:solidFill>
                  <a:srgbClr val="FFFFFF"/>
                </a:solidFill>
              </a:rPr>
              <a:t>death </a:t>
            </a:r>
          </a:p>
          <a:p>
            <a:r>
              <a:rPr lang="en-US" dirty="0" smtClean="0">
                <a:solidFill>
                  <a:srgbClr val="FFFFFF"/>
                </a:solidFill>
              </a:rPr>
              <a:t>or </a:t>
            </a:r>
            <a:r>
              <a:rPr lang="en-US" dirty="0">
                <a:solidFill>
                  <a:srgbClr val="FFFFFF"/>
                </a:solidFill>
              </a:rPr>
              <a:t>mourning </a:t>
            </a:r>
            <a:r>
              <a:rPr lang="en-US" dirty="0" smtClean="0">
                <a:solidFill>
                  <a:srgbClr val="FFFFFF"/>
                </a:solidFill>
              </a:rPr>
              <a:t>or </a:t>
            </a:r>
            <a:r>
              <a:rPr lang="en-US" dirty="0">
                <a:solidFill>
                  <a:srgbClr val="FFFFFF"/>
                </a:solidFill>
              </a:rPr>
              <a:t>crying </a:t>
            </a:r>
            <a:r>
              <a:rPr lang="en-US" dirty="0" smtClean="0">
                <a:solidFill>
                  <a:srgbClr val="FFFFFF"/>
                </a:solidFill>
              </a:rPr>
              <a:t>or </a:t>
            </a:r>
            <a:r>
              <a:rPr lang="en-US" dirty="0">
                <a:solidFill>
                  <a:srgbClr val="FFFFFF"/>
                </a:solidFill>
              </a:rPr>
              <a:t>pain</a:t>
            </a:r>
            <a:endParaRPr 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970073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823980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>
                <a:solidFill>
                  <a:srgbClr val="FFFFFF"/>
                </a:solidFill>
              </a:rPr>
              <a:t>They will be his </a:t>
            </a:r>
            <a:r>
              <a:rPr lang="en-US" dirty="0" smtClean="0">
                <a:solidFill>
                  <a:srgbClr val="FFFFFF"/>
                </a:solidFill>
              </a:rPr>
              <a:t>people</a:t>
            </a:r>
            <a:endParaRPr lang="en-US" dirty="0">
              <a:solidFill>
                <a:srgbClr val="FFFFFF"/>
              </a:solidFill>
            </a:endParaRPr>
          </a:p>
          <a:p>
            <a:r>
              <a:rPr lang="en-US" dirty="0" smtClean="0">
                <a:solidFill>
                  <a:srgbClr val="FFFFFF"/>
                </a:solidFill>
              </a:rPr>
              <a:t>And </a:t>
            </a:r>
            <a:r>
              <a:rPr lang="en-US" dirty="0">
                <a:solidFill>
                  <a:srgbClr val="FFFFFF"/>
                </a:solidFill>
              </a:rPr>
              <a:t>God himself will be with them </a:t>
            </a:r>
            <a:endParaRPr lang="en-US" dirty="0" smtClean="0">
              <a:solidFill>
                <a:srgbClr val="FFFFFF"/>
              </a:solidFill>
            </a:endParaRPr>
          </a:p>
          <a:p>
            <a:r>
              <a:rPr lang="en-US" dirty="0">
                <a:solidFill>
                  <a:srgbClr val="FFFFFF"/>
                </a:solidFill>
              </a:rPr>
              <a:t>A</a:t>
            </a:r>
            <a:r>
              <a:rPr lang="en-US" dirty="0" smtClean="0">
                <a:solidFill>
                  <a:srgbClr val="FFFFFF"/>
                </a:solidFill>
              </a:rPr>
              <a:t>nd </a:t>
            </a:r>
            <a:r>
              <a:rPr lang="en-US" dirty="0">
                <a:solidFill>
                  <a:srgbClr val="FFFFFF"/>
                </a:solidFill>
              </a:rPr>
              <a:t>be their </a:t>
            </a:r>
            <a:r>
              <a:rPr lang="en-US" dirty="0" smtClean="0">
                <a:solidFill>
                  <a:srgbClr val="FFFFFF"/>
                </a:solidFill>
              </a:rPr>
              <a:t>God</a:t>
            </a:r>
            <a:endParaRPr 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6322595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823980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>
                <a:solidFill>
                  <a:srgbClr val="FFFFFF"/>
                </a:solidFill>
              </a:rPr>
              <a:t>They will be his </a:t>
            </a:r>
            <a:r>
              <a:rPr lang="en-US" dirty="0" smtClean="0">
                <a:solidFill>
                  <a:srgbClr val="FFFFFF"/>
                </a:solidFill>
              </a:rPr>
              <a:t>people</a:t>
            </a:r>
            <a:endParaRPr lang="en-US" dirty="0">
              <a:solidFill>
                <a:srgbClr val="FFFFFF"/>
              </a:solidFill>
            </a:endParaRPr>
          </a:p>
          <a:p>
            <a:r>
              <a:rPr lang="en-US" dirty="0" smtClean="0">
                <a:solidFill>
                  <a:srgbClr val="FFFFFF"/>
                </a:solidFill>
              </a:rPr>
              <a:t>And </a:t>
            </a:r>
            <a:r>
              <a:rPr lang="en-US" dirty="0">
                <a:solidFill>
                  <a:srgbClr val="FFFFFF"/>
                </a:solidFill>
              </a:rPr>
              <a:t>God himself will be with them </a:t>
            </a:r>
            <a:endParaRPr lang="en-US" dirty="0" smtClean="0">
              <a:solidFill>
                <a:srgbClr val="FFFFFF"/>
              </a:solidFill>
            </a:endParaRPr>
          </a:p>
          <a:p>
            <a:r>
              <a:rPr lang="en-US" dirty="0">
                <a:solidFill>
                  <a:srgbClr val="FFFFFF"/>
                </a:solidFill>
              </a:rPr>
              <a:t>A</a:t>
            </a:r>
            <a:r>
              <a:rPr lang="en-US" dirty="0" smtClean="0">
                <a:solidFill>
                  <a:srgbClr val="FFFFFF"/>
                </a:solidFill>
              </a:rPr>
              <a:t>nd </a:t>
            </a:r>
            <a:r>
              <a:rPr lang="en-US" dirty="0">
                <a:solidFill>
                  <a:srgbClr val="FFFFFF"/>
                </a:solidFill>
              </a:rPr>
              <a:t>be their </a:t>
            </a:r>
            <a:r>
              <a:rPr lang="en-US" dirty="0" smtClean="0">
                <a:solidFill>
                  <a:srgbClr val="FFFFFF"/>
                </a:solidFill>
              </a:rPr>
              <a:t>God</a:t>
            </a:r>
            <a:endParaRPr 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877935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1117979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>
                <a:solidFill>
                  <a:srgbClr val="FFFFFF"/>
                </a:solidFill>
              </a:rPr>
              <a:t>He will wipe every tear from their </a:t>
            </a:r>
            <a:r>
              <a:rPr lang="en-US" dirty="0" smtClean="0">
                <a:solidFill>
                  <a:srgbClr val="FFFFFF"/>
                </a:solidFill>
              </a:rPr>
              <a:t>eyes </a:t>
            </a:r>
            <a:r>
              <a:rPr lang="en-US" dirty="0">
                <a:solidFill>
                  <a:srgbClr val="FFFFFF"/>
                </a:solidFill>
              </a:rPr>
              <a:t>There will be no more </a:t>
            </a:r>
            <a:r>
              <a:rPr lang="en-US" dirty="0" smtClean="0">
                <a:solidFill>
                  <a:srgbClr val="FFFFFF"/>
                </a:solidFill>
              </a:rPr>
              <a:t>death </a:t>
            </a:r>
          </a:p>
          <a:p>
            <a:r>
              <a:rPr lang="en-US" dirty="0" smtClean="0">
                <a:solidFill>
                  <a:srgbClr val="FFFFFF"/>
                </a:solidFill>
              </a:rPr>
              <a:t>or </a:t>
            </a:r>
            <a:r>
              <a:rPr lang="en-US" dirty="0">
                <a:solidFill>
                  <a:srgbClr val="FFFFFF"/>
                </a:solidFill>
              </a:rPr>
              <a:t>mourning </a:t>
            </a:r>
            <a:r>
              <a:rPr lang="en-US" dirty="0" smtClean="0">
                <a:solidFill>
                  <a:srgbClr val="FFFFFF"/>
                </a:solidFill>
              </a:rPr>
              <a:t>or </a:t>
            </a:r>
            <a:r>
              <a:rPr lang="en-US" dirty="0">
                <a:solidFill>
                  <a:srgbClr val="FFFFFF"/>
                </a:solidFill>
              </a:rPr>
              <a:t>crying </a:t>
            </a:r>
            <a:r>
              <a:rPr lang="en-US" dirty="0" smtClean="0">
                <a:solidFill>
                  <a:srgbClr val="FFFFFF"/>
                </a:solidFill>
              </a:rPr>
              <a:t>or </a:t>
            </a:r>
            <a:r>
              <a:rPr lang="en-US" dirty="0">
                <a:solidFill>
                  <a:srgbClr val="FFFFFF"/>
                </a:solidFill>
              </a:rPr>
              <a:t>pain</a:t>
            </a:r>
            <a:endParaRPr 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8941438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823980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And I heard a loud voice </a:t>
            </a:r>
          </a:p>
          <a:p>
            <a:r>
              <a:rPr lang="en-US" dirty="0">
                <a:solidFill>
                  <a:schemeClr val="bg1"/>
                </a:solidFill>
              </a:rPr>
              <a:t>F</a:t>
            </a:r>
            <a:r>
              <a:rPr lang="en-US" dirty="0" smtClean="0">
                <a:solidFill>
                  <a:schemeClr val="bg1"/>
                </a:solidFill>
              </a:rPr>
              <a:t>rom the throne </a:t>
            </a:r>
            <a:r>
              <a:rPr lang="en-US" dirty="0">
                <a:solidFill>
                  <a:schemeClr val="bg1"/>
                </a:solidFill>
              </a:rPr>
              <a:t>s</a:t>
            </a:r>
            <a:r>
              <a:rPr lang="en-US" dirty="0" smtClean="0">
                <a:solidFill>
                  <a:schemeClr val="bg1"/>
                </a:solidFill>
              </a:rPr>
              <a:t>aying 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“Look! God’s </a:t>
            </a:r>
            <a:r>
              <a:rPr lang="en-US" dirty="0">
                <a:solidFill>
                  <a:schemeClr val="bg1"/>
                </a:solidFill>
              </a:rPr>
              <a:t>dwelling place is now </a:t>
            </a:r>
            <a:endParaRPr lang="en-US" dirty="0" smtClean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Among </a:t>
            </a:r>
            <a:r>
              <a:rPr lang="en-US" dirty="0">
                <a:solidFill>
                  <a:schemeClr val="bg1"/>
                </a:solidFill>
              </a:rPr>
              <a:t>the </a:t>
            </a:r>
            <a:r>
              <a:rPr lang="en-US" dirty="0" smtClean="0">
                <a:solidFill>
                  <a:schemeClr val="bg1"/>
                </a:solidFill>
              </a:rPr>
              <a:t>people”</a:t>
            </a:r>
            <a:endParaRPr lang="en-US" dirty="0">
              <a:solidFill>
                <a:schemeClr val="bg1"/>
              </a:solidFill>
            </a:endParaRPr>
          </a:p>
          <a:p>
            <a:r>
              <a:rPr lang="en-US" dirty="0" smtClean="0">
                <a:solidFill>
                  <a:schemeClr val="bg1"/>
                </a:solidFill>
              </a:rPr>
              <a:t>And </a:t>
            </a:r>
            <a:r>
              <a:rPr lang="en-US" dirty="0">
                <a:solidFill>
                  <a:schemeClr val="bg1"/>
                </a:solidFill>
              </a:rPr>
              <a:t>he will dwell with </a:t>
            </a:r>
            <a:r>
              <a:rPr lang="en-US" dirty="0" smtClean="0">
                <a:solidFill>
                  <a:schemeClr val="bg1"/>
                </a:solidFill>
              </a:rPr>
              <a:t>them</a:t>
            </a:r>
          </a:p>
          <a:p>
            <a:r>
              <a:rPr lang="en-US" dirty="0">
                <a:solidFill>
                  <a:schemeClr val="bg1"/>
                </a:solidFill>
              </a:rPr>
              <a:t>And he will dwell with them</a:t>
            </a:r>
          </a:p>
          <a:p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8893743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823980"/>
            <a:ext cx="7372819" cy="4352987"/>
          </a:xfrm>
        </p:spPr>
        <p:txBody>
          <a:bodyPr>
            <a:normAutofit/>
          </a:bodyPr>
          <a:lstStyle/>
          <a:p>
            <a:r>
              <a:rPr lang="en-US" dirty="0">
                <a:solidFill>
                  <a:srgbClr val="FFFFFF"/>
                </a:solidFill>
              </a:rPr>
              <a:t>They will be his </a:t>
            </a:r>
            <a:r>
              <a:rPr lang="en-US" dirty="0" smtClean="0">
                <a:solidFill>
                  <a:srgbClr val="FFFFFF"/>
                </a:solidFill>
              </a:rPr>
              <a:t>people</a:t>
            </a:r>
            <a:endParaRPr lang="en-US" dirty="0">
              <a:solidFill>
                <a:srgbClr val="FFFFFF"/>
              </a:solidFill>
            </a:endParaRPr>
          </a:p>
          <a:p>
            <a:r>
              <a:rPr lang="en-US" dirty="0" smtClean="0">
                <a:solidFill>
                  <a:srgbClr val="FFFFFF"/>
                </a:solidFill>
              </a:rPr>
              <a:t>And </a:t>
            </a:r>
            <a:r>
              <a:rPr lang="en-US" dirty="0">
                <a:solidFill>
                  <a:srgbClr val="FFFFFF"/>
                </a:solidFill>
              </a:rPr>
              <a:t>God himself will be with them </a:t>
            </a:r>
            <a:endParaRPr lang="en-US" dirty="0" smtClean="0">
              <a:solidFill>
                <a:srgbClr val="FFFFFF"/>
              </a:solidFill>
            </a:endParaRPr>
          </a:p>
          <a:p>
            <a:r>
              <a:rPr lang="en-US" dirty="0">
                <a:solidFill>
                  <a:srgbClr val="FFFFFF"/>
                </a:solidFill>
              </a:rPr>
              <a:t>A</a:t>
            </a:r>
            <a:r>
              <a:rPr lang="en-US" dirty="0" smtClean="0">
                <a:solidFill>
                  <a:srgbClr val="FFFFFF"/>
                </a:solidFill>
              </a:rPr>
              <a:t>nd </a:t>
            </a:r>
            <a:r>
              <a:rPr lang="en-US" dirty="0">
                <a:solidFill>
                  <a:srgbClr val="FFFFFF"/>
                </a:solidFill>
              </a:rPr>
              <a:t>be their </a:t>
            </a:r>
            <a:r>
              <a:rPr lang="en-US" dirty="0" smtClean="0">
                <a:solidFill>
                  <a:srgbClr val="FFFFFF"/>
                </a:solidFill>
              </a:rPr>
              <a:t>God</a:t>
            </a:r>
            <a:endParaRPr 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51834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DE64AEEDD9B7A4D93545ACBE97D4615" ma:contentTypeVersion="2" ma:contentTypeDescription="Create a new document." ma:contentTypeScope="" ma:versionID="f49002b78e3a4a71b814eef46a983816">
  <xsd:schema xmlns:xsd="http://www.w3.org/2001/XMLSchema" xmlns:xs="http://www.w3.org/2001/XMLSchema" xmlns:p="http://schemas.microsoft.com/office/2006/metadata/properties" xmlns:ns2="http://schemas.microsoft.com/sharepoint/v3/fields" targetNamespace="http://schemas.microsoft.com/office/2006/metadata/properties" ma:root="true" ma:fieldsID="38f6db2dd0d9a0cf6a8dc37be32b365b" ns2:_="">
    <xsd:import namespace="http://schemas.microsoft.com/sharepoint/v3/fields"/>
    <xsd:element name="properties">
      <xsd:complexType>
        <xsd:sequence>
          <xsd:element name="documentManagement">
            <xsd:complexType>
              <xsd:all>
                <xsd:element ref="ns2:_Status" minOccurs="0"/>
                <xsd:element ref="ns2:_Vers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/fields" elementFormDefault="qualified">
    <xsd:import namespace="http://schemas.microsoft.com/office/2006/documentManagement/types"/>
    <xsd:import namespace="http://schemas.microsoft.com/office/infopath/2007/PartnerControls"/>
    <xsd:element name="_Status" ma:index="8" nillable="true" ma:displayName="Status" ma:default="Not Started" ma:internalName="_Status">
      <xsd:simpleType>
        <xsd:union memberTypes="dms:Text">
          <xsd:simpleType>
            <xsd:restriction base="dms:Choice">
              <xsd:enumeration value="Not Started"/>
              <xsd:enumeration value="Draft"/>
              <xsd:enumeration value="Reviewed"/>
              <xsd:enumeration value="Scheduled"/>
              <xsd:enumeration value="Published"/>
              <xsd:enumeration value="Final"/>
              <xsd:enumeration value="Expired"/>
            </xsd:restriction>
          </xsd:simpleType>
        </xsd:union>
      </xsd:simpleType>
    </xsd:element>
    <xsd:element name="_Version" ma:index="9" nillable="true" ma:displayName="Version" ma:internalName="_Version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 ma:displayName="Status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Version xmlns="http://schemas.microsoft.com/sharepoint/v3/fields" xsi:nil="true"/>
    <_Status xmlns="http://schemas.microsoft.com/sharepoint/v3/fields">Not Started</_Status>
  </documentManagement>
</p:properties>
</file>

<file path=customXml/itemProps1.xml><?xml version="1.0" encoding="utf-8"?>
<ds:datastoreItem xmlns:ds="http://schemas.openxmlformats.org/officeDocument/2006/customXml" ds:itemID="{E4214858-785C-42F7-BE66-6D0E79395FC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/fields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7B6F2769-7194-4217-93D3-3AF3A4742282}">
  <ds:schemaRefs>
    <ds:schemaRef ds:uri="http://schemas.microsoft.com/office/2006/metadata/properties"/>
    <ds:schemaRef ds:uri="http://schemas.microsoft.com/office/infopath/2007/PartnerControls"/>
    <ds:schemaRef ds:uri="http://schemas.microsoft.com/sharepoint/v3/field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FNEMasterTemplateForThemePreview.pptx</Template>
  <TotalTime>143</TotalTime>
  <Words>215</Words>
  <Application>Microsoft Macintosh PowerPoint</Application>
  <PresentationFormat>On-screen Show (16:9)</PresentationFormat>
  <Paragraphs>35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Administrator</cp:lastModifiedBy>
  <cp:revision>39</cp:revision>
  <dcterms:created xsi:type="dcterms:W3CDTF">2010-04-12T23:12:02Z</dcterms:created>
  <dcterms:modified xsi:type="dcterms:W3CDTF">2013-12-03T22:26:45Z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0x0101000DE64AEEDD9B7A4D93545ACBE97D4615</vt:lpwstr>
  </property>
</Properties>
</file>