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FF"/>
    <a:srgbClr val="FF2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1064" y="-7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12/3/13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1658998"/>
            <a:ext cx="6400800" cy="1845461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ction Jackson"/>
                <a:cs typeface="Action Jackson"/>
              </a:rPr>
              <a:t>Believe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  <a:cs typeface="Action Jackson"/>
              </a:rPr>
              <a:t>1 John </a:t>
            </a:r>
            <a:r>
              <a:rPr lang="en-US" sz="4400" dirty="0">
                <a:solidFill>
                  <a:schemeClr val="bg1"/>
                </a:solidFill>
                <a:latin typeface="+mj-lt"/>
                <a:cs typeface="Action Jackson"/>
              </a:rPr>
              <a:t>5</a:t>
            </a:r>
            <a:r>
              <a:rPr lang="en-US" sz="4400" dirty="0" smtClean="0">
                <a:solidFill>
                  <a:schemeClr val="bg1"/>
                </a:solidFill>
                <a:latin typeface="+mj-lt"/>
                <a:cs typeface="Action Jackson"/>
              </a:rPr>
              <a:t>:11,12</a:t>
            </a:r>
            <a:endParaRPr lang="en-US" sz="4400" dirty="0">
              <a:solidFill>
                <a:schemeClr val="bg1"/>
              </a:solidFill>
              <a:latin typeface="+mj-lt"/>
              <a:cs typeface="Action Jackson"/>
            </a:endParaRPr>
          </a:p>
        </p:txBody>
      </p:sp>
    </p:spTree>
    <p:extLst>
      <p:ext uri="{BB962C8B-B14F-4D97-AF65-F5344CB8AC3E}">
        <p14:creationId xmlns:p14="http://schemas.microsoft.com/office/powerpoint/2010/main" val="37958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does not have the Son of God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D</a:t>
            </a:r>
            <a:r>
              <a:rPr lang="en-US" dirty="0" smtClean="0">
                <a:solidFill>
                  <a:srgbClr val="FFFFFF"/>
                </a:solidFill>
              </a:rPr>
              <a:t>oes </a:t>
            </a:r>
            <a:r>
              <a:rPr lang="en-US" dirty="0">
                <a:solidFill>
                  <a:srgbClr val="FFFFFF"/>
                </a:solidFill>
              </a:rPr>
              <a:t>not have the </a:t>
            </a:r>
            <a:r>
              <a:rPr lang="en-US" dirty="0" smtClean="0">
                <a:solidFill>
                  <a:srgbClr val="FFFFFF"/>
                </a:solidFill>
              </a:rPr>
              <a:t>Life!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1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does not have the Son of God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D</a:t>
            </a:r>
            <a:r>
              <a:rPr lang="en-US" dirty="0" smtClean="0">
                <a:solidFill>
                  <a:srgbClr val="FFFFFF"/>
                </a:solidFill>
              </a:rPr>
              <a:t>oes </a:t>
            </a:r>
            <a:r>
              <a:rPr lang="en-US" dirty="0">
                <a:solidFill>
                  <a:srgbClr val="FFFFFF"/>
                </a:solidFill>
              </a:rPr>
              <a:t>not have the </a:t>
            </a:r>
            <a:r>
              <a:rPr lang="en-US" dirty="0" smtClean="0">
                <a:solidFill>
                  <a:srgbClr val="FFFFFF"/>
                </a:solidFill>
              </a:rPr>
              <a:t>Life!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17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</a:p>
        </p:txBody>
      </p:sp>
    </p:spTree>
    <p:extLst>
      <p:ext uri="{BB962C8B-B14F-4D97-AF65-F5344CB8AC3E}">
        <p14:creationId xmlns:p14="http://schemas.microsoft.com/office/powerpoint/2010/main" val="1390420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</p:txBody>
      </p:sp>
    </p:spTree>
    <p:extLst>
      <p:ext uri="{BB962C8B-B14F-4D97-AF65-F5344CB8AC3E}">
        <p14:creationId xmlns:p14="http://schemas.microsoft.com/office/powerpoint/2010/main" val="2399495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</p:txBody>
      </p:sp>
    </p:spTree>
    <p:extLst>
      <p:ext uri="{BB962C8B-B14F-4D97-AF65-F5344CB8AC3E}">
        <p14:creationId xmlns:p14="http://schemas.microsoft.com/office/powerpoint/2010/main" val="226724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has the Son has the Life</a:t>
            </a:r>
          </a:p>
          <a:p>
            <a:r>
              <a:rPr lang="en-US" dirty="0">
                <a:solidFill>
                  <a:srgbClr val="FFFFFF"/>
                </a:solidFill>
              </a:rPr>
              <a:t>Whoever does not have the Son of God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D</a:t>
            </a:r>
            <a:r>
              <a:rPr lang="en-US" dirty="0" smtClean="0">
                <a:solidFill>
                  <a:srgbClr val="FFFFFF"/>
                </a:solidFill>
              </a:rPr>
              <a:t>oes </a:t>
            </a:r>
            <a:r>
              <a:rPr lang="en-US" dirty="0">
                <a:solidFill>
                  <a:srgbClr val="FFFFFF"/>
                </a:solidFill>
              </a:rPr>
              <a:t>not have the </a:t>
            </a:r>
            <a:r>
              <a:rPr lang="en-US" dirty="0" smtClean="0">
                <a:solidFill>
                  <a:srgbClr val="FFFFFF"/>
                </a:solidFill>
              </a:rPr>
              <a:t>Life!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42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Jesus You are Life </a:t>
            </a:r>
          </a:p>
        </p:txBody>
      </p:sp>
    </p:spTree>
    <p:extLst>
      <p:ext uri="{BB962C8B-B14F-4D97-AF65-F5344CB8AC3E}">
        <p14:creationId xmlns:p14="http://schemas.microsoft.com/office/powerpoint/2010/main" val="4096397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</p:txBody>
      </p:sp>
    </p:spTree>
    <p:extLst>
      <p:ext uri="{BB962C8B-B14F-4D97-AF65-F5344CB8AC3E}">
        <p14:creationId xmlns:p14="http://schemas.microsoft.com/office/powerpoint/2010/main" val="2440087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  <a:p>
            <a:r>
              <a:rPr lang="en-US" dirty="0">
                <a:solidFill>
                  <a:srgbClr val="FFFFFF"/>
                </a:solidFill>
              </a:rPr>
              <a:t>And this is the testimony</a:t>
            </a:r>
          </a:p>
          <a:p>
            <a:r>
              <a:rPr lang="en-US" dirty="0">
                <a:solidFill>
                  <a:srgbClr val="FFFFFF"/>
                </a:solidFill>
              </a:rPr>
              <a:t>God has given us eternal life</a:t>
            </a:r>
          </a:p>
        </p:txBody>
      </p:sp>
    </p:spTree>
    <p:extLst>
      <p:ext uri="{BB962C8B-B14F-4D97-AF65-F5344CB8AC3E}">
        <p14:creationId xmlns:p14="http://schemas.microsoft.com/office/powerpoint/2010/main" val="244008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</p:txBody>
      </p:sp>
    </p:spTree>
    <p:extLst>
      <p:ext uri="{BB962C8B-B14F-4D97-AF65-F5344CB8AC3E}">
        <p14:creationId xmlns:p14="http://schemas.microsoft.com/office/powerpoint/2010/main" val="1948931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916" y="1080101"/>
            <a:ext cx="7372819" cy="30476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  <a:p>
            <a:r>
              <a:rPr lang="en-US" dirty="0">
                <a:solidFill>
                  <a:srgbClr val="FFFFFF"/>
                </a:solidFill>
              </a:rPr>
              <a:t>And this life is in His Son</a:t>
            </a:r>
          </a:p>
        </p:txBody>
      </p:sp>
    </p:spTree>
    <p:extLst>
      <p:ext uri="{BB962C8B-B14F-4D97-AF65-F5344CB8AC3E}">
        <p14:creationId xmlns:p14="http://schemas.microsoft.com/office/powerpoint/2010/main" val="1948931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143</TotalTime>
  <Words>230</Words>
  <Application>Microsoft Macintosh PowerPoint</Application>
  <PresentationFormat>On-screen Show (16:9)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Administrator</cp:lastModifiedBy>
  <cp:revision>40</cp:revision>
  <dcterms:created xsi:type="dcterms:W3CDTF">2010-04-12T23:12:02Z</dcterms:created>
  <dcterms:modified xsi:type="dcterms:W3CDTF">2013-12-03T22:16:27Z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