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8" r:id="rId9"/>
    <p:sldId id="269" r:id="rId10"/>
    <p:sldId id="267" r:id="rId11"/>
    <p:sldId id="270" r:id="rId12"/>
    <p:sldId id="271" r:id="rId13"/>
    <p:sldId id="272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988276"/>
            <a:ext cx="6400800" cy="1845461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ction Jackson"/>
                <a:cs typeface="Action Jackson"/>
              </a:rPr>
              <a:t>Impact</a:t>
            </a:r>
            <a:endParaRPr lang="en-US" sz="72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  <a:cs typeface="Action Jackson"/>
              </a:rPr>
              <a:t>Acts 1:8</a:t>
            </a:r>
            <a:endParaRPr lang="en-US" sz="44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56507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We will be Your </a:t>
            </a:r>
            <a:r>
              <a:rPr lang="en-US" dirty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28FE"/>
                </a:solidFill>
              </a:rPr>
              <a:t>(</a:t>
            </a:r>
            <a:r>
              <a:rPr lang="en-US" sz="2800" i="1" dirty="0">
                <a:solidFill>
                  <a:srgbClr val="FF28FE"/>
                </a:solidFill>
              </a:rPr>
              <a:t>in Jerusalem)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0062FF"/>
                </a:solidFill>
              </a:rPr>
              <a:t>(and in </a:t>
            </a:r>
            <a:r>
              <a:rPr lang="en-US" sz="2800" i="1" dirty="0">
                <a:solidFill>
                  <a:srgbClr val="0062FF"/>
                </a:solidFill>
              </a:rPr>
              <a:t>all Judea)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FFFF"/>
                </a:solidFill>
              </a:rPr>
              <a:t>(</a:t>
            </a:r>
            <a:r>
              <a:rPr lang="en-US" sz="2800" i="1" dirty="0">
                <a:solidFill>
                  <a:srgbClr val="FFFFFF"/>
                </a:solidFill>
              </a:rPr>
              <a:t>and Samaria)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o </a:t>
            </a:r>
            <a:r>
              <a:rPr lang="en-US" dirty="0">
                <a:solidFill>
                  <a:srgbClr val="FFFFFF"/>
                </a:solidFill>
              </a:rPr>
              <a:t>the ends of the earth</a:t>
            </a:r>
          </a:p>
        </p:txBody>
      </p:sp>
    </p:spTree>
    <p:extLst>
      <p:ext uri="{BB962C8B-B14F-4D97-AF65-F5344CB8AC3E}">
        <p14:creationId xmlns:p14="http://schemas.microsoft.com/office/powerpoint/2010/main" val="1285780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But you will receive power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 err="1">
                <a:solidFill>
                  <a:srgbClr val="FFFFFF"/>
                </a:solidFill>
              </a:rPr>
              <a:t>Woah</a:t>
            </a:r>
            <a:r>
              <a:rPr lang="en-US" dirty="0">
                <a:solidFill>
                  <a:srgbClr val="FFFFFF"/>
                </a:solidFill>
              </a:rPr>
              <a:t> oh oh oh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But you will receive power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 err="1">
                <a:solidFill>
                  <a:srgbClr val="FFFFFF"/>
                </a:solidFill>
              </a:rPr>
              <a:t>Woah</a:t>
            </a:r>
            <a:r>
              <a:rPr lang="en-US" dirty="0">
                <a:solidFill>
                  <a:srgbClr val="FFFFFF"/>
                </a:solidFill>
              </a:rPr>
              <a:t> oh oh oh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63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56507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You will be my witnesses </a:t>
            </a:r>
            <a:r>
              <a:rPr lang="en-US" sz="2800" i="1" dirty="0" smtClean="0">
                <a:solidFill>
                  <a:srgbClr val="FF28FE"/>
                </a:solidFill>
              </a:rPr>
              <a:t>(</a:t>
            </a:r>
            <a:r>
              <a:rPr lang="en-US" sz="2800" i="1" dirty="0">
                <a:solidFill>
                  <a:srgbClr val="FF28FE"/>
                </a:solidFill>
              </a:rPr>
              <a:t>in Jerusalem) </a:t>
            </a:r>
          </a:p>
          <a:p>
            <a:r>
              <a:rPr lang="en-US" dirty="0">
                <a:solidFill>
                  <a:srgbClr val="FFFFFF"/>
                </a:solidFill>
              </a:rPr>
              <a:t>You will be my witnesses </a:t>
            </a:r>
            <a:r>
              <a:rPr lang="en-US" sz="2800" i="1" dirty="0" smtClean="0">
                <a:solidFill>
                  <a:srgbClr val="0062FF"/>
                </a:solidFill>
              </a:rPr>
              <a:t>(and in </a:t>
            </a:r>
            <a:r>
              <a:rPr lang="en-US" sz="2800" i="1" dirty="0">
                <a:solidFill>
                  <a:srgbClr val="0062FF"/>
                </a:solidFill>
              </a:rPr>
              <a:t>all Judea) </a:t>
            </a:r>
          </a:p>
          <a:p>
            <a:r>
              <a:rPr lang="en-US" dirty="0">
                <a:solidFill>
                  <a:srgbClr val="FFFFFF"/>
                </a:solidFill>
              </a:rPr>
              <a:t>You will be my witnesses </a:t>
            </a:r>
            <a:r>
              <a:rPr lang="en-US" sz="2800" i="1" dirty="0">
                <a:solidFill>
                  <a:srgbClr val="FFFFFF"/>
                </a:solidFill>
              </a:rPr>
              <a:t>(and Samaria)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And to the ends of the earth</a:t>
            </a:r>
          </a:p>
        </p:txBody>
      </p:sp>
    </p:spTree>
    <p:extLst>
      <p:ext uri="{BB962C8B-B14F-4D97-AF65-F5344CB8AC3E}">
        <p14:creationId xmlns:p14="http://schemas.microsoft.com/office/powerpoint/2010/main" val="411205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But you will receive power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 err="1">
                <a:solidFill>
                  <a:srgbClr val="FFFFFF"/>
                </a:solidFill>
              </a:rPr>
              <a:t>Woah</a:t>
            </a:r>
            <a:r>
              <a:rPr lang="en-US" dirty="0">
                <a:solidFill>
                  <a:srgbClr val="FFFFFF"/>
                </a:solidFill>
              </a:rPr>
              <a:t> oh oh oh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56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But you will receive power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>
                <a:solidFill>
                  <a:srgbClr val="FFFFFF"/>
                </a:solidFill>
              </a:rPr>
              <a:t>When the Holy Spirit comes </a:t>
            </a:r>
            <a:r>
              <a:rPr lang="en-US" dirty="0" smtClean="0">
                <a:solidFill>
                  <a:srgbClr val="FFFFFF"/>
                </a:solidFill>
              </a:rPr>
              <a:t>upon </a:t>
            </a:r>
            <a:r>
              <a:rPr lang="en-US" dirty="0">
                <a:solidFill>
                  <a:srgbClr val="FFFFFF"/>
                </a:solidFill>
              </a:rPr>
              <a:t>you</a:t>
            </a:r>
          </a:p>
          <a:p>
            <a:r>
              <a:rPr lang="en-US" dirty="0" err="1">
                <a:solidFill>
                  <a:srgbClr val="FFFFFF"/>
                </a:solidFill>
              </a:rPr>
              <a:t>Woah</a:t>
            </a:r>
            <a:r>
              <a:rPr lang="en-US" dirty="0">
                <a:solidFill>
                  <a:srgbClr val="FFFFFF"/>
                </a:solidFill>
              </a:rPr>
              <a:t> oh oh oh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51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56507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We will be Your </a:t>
            </a:r>
            <a:r>
              <a:rPr lang="en-US" dirty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28FE"/>
                </a:solidFill>
              </a:rPr>
              <a:t>(</a:t>
            </a:r>
            <a:r>
              <a:rPr lang="en-US" sz="2800" i="1" dirty="0">
                <a:solidFill>
                  <a:srgbClr val="FF28FE"/>
                </a:solidFill>
              </a:rPr>
              <a:t>in Jerusalem)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0062FF"/>
                </a:solidFill>
              </a:rPr>
              <a:t>(and in </a:t>
            </a:r>
            <a:r>
              <a:rPr lang="en-US" sz="2800" i="1" dirty="0">
                <a:solidFill>
                  <a:srgbClr val="0062FF"/>
                </a:solidFill>
              </a:rPr>
              <a:t>all Judea)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FFFF"/>
                </a:solidFill>
              </a:rPr>
              <a:t>(</a:t>
            </a:r>
            <a:r>
              <a:rPr lang="en-US" sz="2800" i="1" dirty="0">
                <a:solidFill>
                  <a:srgbClr val="FFFFFF"/>
                </a:solidFill>
              </a:rPr>
              <a:t>and Samaria)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o </a:t>
            </a:r>
            <a:r>
              <a:rPr lang="en-US" dirty="0">
                <a:solidFill>
                  <a:srgbClr val="FFFFFF"/>
                </a:solidFill>
              </a:rPr>
              <a:t>the ends of the earth</a:t>
            </a:r>
          </a:p>
        </p:txBody>
      </p:sp>
    </p:spTree>
    <p:extLst>
      <p:ext uri="{BB962C8B-B14F-4D97-AF65-F5344CB8AC3E}">
        <p14:creationId xmlns:p14="http://schemas.microsoft.com/office/powerpoint/2010/main" val="4139073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959" y="1080101"/>
            <a:ext cx="3856913" cy="356507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28FE"/>
                </a:solidFill>
              </a:rPr>
              <a:t>To the ends of the earth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28FE"/>
                </a:solidFill>
              </a:rPr>
              <a:t>To the ends of the earth 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28FE"/>
                </a:solidFill>
              </a:rPr>
              <a:t>To the ends of the earth 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28FE"/>
                </a:solidFill>
              </a:rPr>
              <a:t>To the ends of the earth 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891695" y="1101808"/>
            <a:ext cx="2998049" cy="3565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62FF"/>
                </a:solidFill>
              </a:rPr>
              <a:t>We’re </a:t>
            </a:r>
            <a:r>
              <a:rPr lang="en-US" sz="2800" dirty="0" err="1" smtClean="0">
                <a:solidFill>
                  <a:srgbClr val="0062FF"/>
                </a:solidFill>
              </a:rPr>
              <a:t>goin</a:t>
            </a:r>
            <a:r>
              <a:rPr lang="en-US" sz="2800" dirty="0" smtClean="0">
                <a:solidFill>
                  <a:srgbClr val="0062FF"/>
                </a:solidFill>
              </a:rPr>
              <a:t>’</a:t>
            </a:r>
          </a:p>
          <a:p>
            <a:r>
              <a:rPr lang="en-US" sz="2800" dirty="0">
                <a:solidFill>
                  <a:srgbClr val="0062FF"/>
                </a:solidFill>
              </a:rPr>
              <a:t>We’re </a:t>
            </a:r>
            <a:r>
              <a:rPr lang="en-US" sz="2800" dirty="0" err="1">
                <a:solidFill>
                  <a:srgbClr val="0062FF"/>
                </a:solidFill>
              </a:rPr>
              <a:t>goin</a:t>
            </a:r>
            <a:r>
              <a:rPr lang="en-US" sz="2800" dirty="0" smtClean="0">
                <a:solidFill>
                  <a:srgbClr val="0062FF"/>
                </a:solidFill>
              </a:rPr>
              <a:t>’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0062FF"/>
                </a:solidFill>
              </a:rPr>
              <a:t>We’re </a:t>
            </a:r>
            <a:r>
              <a:rPr lang="en-US" sz="2800" dirty="0" err="1">
                <a:solidFill>
                  <a:srgbClr val="0062FF"/>
                </a:solidFill>
              </a:rPr>
              <a:t>goin</a:t>
            </a:r>
            <a:r>
              <a:rPr lang="en-US" sz="2800" dirty="0" smtClean="0">
                <a:solidFill>
                  <a:srgbClr val="0062FF"/>
                </a:solidFill>
              </a:rPr>
              <a:t>’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0062FF"/>
                </a:solidFill>
              </a:rPr>
              <a:t>We’re </a:t>
            </a:r>
            <a:r>
              <a:rPr lang="en-US" sz="2800" dirty="0" err="1">
                <a:solidFill>
                  <a:srgbClr val="0062FF"/>
                </a:solidFill>
              </a:rPr>
              <a:t>goin</a:t>
            </a:r>
            <a:r>
              <a:rPr lang="en-US" sz="2800" dirty="0">
                <a:solidFill>
                  <a:srgbClr val="0062FF"/>
                </a:solidFill>
              </a:rPr>
              <a:t>’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81916" y="3467367"/>
            <a:ext cx="7372819" cy="3047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FFFFFF"/>
                </a:solidFill>
              </a:rPr>
              <a:t>Goin</a:t>
            </a:r>
            <a:r>
              <a:rPr lang="en-US" dirty="0" smtClean="0">
                <a:solidFill>
                  <a:srgbClr val="FFFFFF"/>
                </a:solidFill>
              </a:rPr>
              <a:t>’ </a:t>
            </a:r>
            <a:r>
              <a:rPr lang="en-US" dirty="0" err="1" smtClean="0">
                <a:solidFill>
                  <a:srgbClr val="FFFFFF"/>
                </a:solidFill>
              </a:rPr>
              <a:t>Goin</a:t>
            </a:r>
            <a:r>
              <a:rPr lang="en-US" dirty="0" smtClean="0">
                <a:solidFill>
                  <a:srgbClr val="FFFFFF"/>
                </a:solidFill>
              </a:rPr>
              <a:t>’ </a:t>
            </a:r>
            <a:r>
              <a:rPr lang="en-US" dirty="0" err="1" smtClean="0">
                <a:solidFill>
                  <a:srgbClr val="FFFFFF"/>
                </a:solidFill>
              </a:rPr>
              <a:t>Goin</a:t>
            </a:r>
            <a:r>
              <a:rPr lang="en-US" dirty="0" smtClean="0">
                <a:solidFill>
                  <a:srgbClr val="FFFFFF"/>
                </a:solidFill>
              </a:rPr>
              <a:t>’ GONE!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8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56507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We will be Your </a:t>
            </a:r>
            <a:r>
              <a:rPr lang="en-US" dirty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28FE"/>
                </a:solidFill>
              </a:rPr>
              <a:t>(</a:t>
            </a:r>
            <a:r>
              <a:rPr lang="en-US" sz="2800" i="1" dirty="0">
                <a:solidFill>
                  <a:srgbClr val="FF28FE"/>
                </a:solidFill>
              </a:rPr>
              <a:t>in Jerusalem)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0062FF"/>
                </a:solidFill>
              </a:rPr>
              <a:t>(and in </a:t>
            </a:r>
            <a:r>
              <a:rPr lang="en-US" sz="2800" i="1" dirty="0">
                <a:solidFill>
                  <a:srgbClr val="0062FF"/>
                </a:solidFill>
              </a:rPr>
              <a:t>all Judea) </a:t>
            </a:r>
          </a:p>
          <a:p>
            <a:r>
              <a:rPr lang="en-US" dirty="0">
                <a:solidFill>
                  <a:srgbClr val="FFFFFF"/>
                </a:solidFill>
              </a:rPr>
              <a:t>We will be Your </a:t>
            </a:r>
            <a:r>
              <a:rPr lang="en-US" dirty="0" smtClean="0">
                <a:solidFill>
                  <a:srgbClr val="FFFFFF"/>
                </a:solidFill>
              </a:rPr>
              <a:t>witnesses </a:t>
            </a:r>
            <a:r>
              <a:rPr lang="en-US" sz="2800" i="1" dirty="0" smtClean="0">
                <a:solidFill>
                  <a:srgbClr val="FFFFFF"/>
                </a:solidFill>
              </a:rPr>
              <a:t>(</a:t>
            </a:r>
            <a:r>
              <a:rPr lang="en-US" sz="2800" i="1" dirty="0">
                <a:solidFill>
                  <a:srgbClr val="FFFFFF"/>
                </a:solidFill>
              </a:rPr>
              <a:t>and Samaria)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o </a:t>
            </a:r>
            <a:r>
              <a:rPr lang="en-US" dirty="0">
                <a:solidFill>
                  <a:srgbClr val="FFFFFF"/>
                </a:solidFill>
              </a:rPr>
              <a:t>the ends of the earth</a:t>
            </a:r>
          </a:p>
        </p:txBody>
      </p:sp>
    </p:spTree>
    <p:extLst>
      <p:ext uri="{BB962C8B-B14F-4D97-AF65-F5344CB8AC3E}">
        <p14:creationId xmlns:p14="http://schemas.microsoft.com/office/powerpoint/2010/main" val="4152080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144</TotalTime>
  <Words>283</Words>
  <Application>Microsoft Macintosh PowerPoint</Application>
  <PresentationFormat>On-screen Show (16:9)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2013-12-03T22:22:36Z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