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Love God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Mark 12:30,31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Love the Lord Your God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heart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soul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mind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with all your strength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Love the Lord Your God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heart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soul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mind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with all your strength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6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is this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Love your neighbor as yourself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There is no commandment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Greater than these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Mark 12, 30 and 31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68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Love the Lord Your God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heart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soul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mind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with all your strength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6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is this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Love your neighbor as yourself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There is no commandment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Greater than these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Mark 12, 30 and 31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54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Love the Lord Your God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heart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soul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 all your mind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with all your strength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425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is this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Love your neighbor as yourself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There is no commandment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Greater than these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Mark 12, 30 and 31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89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144</TotalTime>
  <Words>160</Words>
  <Application>Microsoft Macintosh PowerPoint</Application>
  <PresentationFormat>On-screen Show (16:9)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2013-12-20T06:15:59Z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