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ction Jackson"/>
                <a:cs typeface="Action Jackson"/>
              </a:rPr>
              <a:t>Grace</a:t>
            </a:r>
            <a:endParaRPr lang="en-US" sz="48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+mj-lt"/>
                <a:cs typeface="Action Jackson"/>
              </a:rPr>
              <a:t>Ephesians 2:8,9</a:t>
            </a:r>
            <a:endParaRPr lang="en-US" sz="28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 it is by grace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You’ve been saved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Through faith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this is not from yourselves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It is the gift of God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 it is by grace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You’ve been saved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Through faith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this is not from yourselves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It is the gift of God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410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Not by works so that no one can boast</a:t>
            </a:r>
          </a:p>
          <a:p>
            <a:r>
              <a:rPr lang="en-US" dirty="0">
                <a:solidFill>
                  <a:schemeClr val="bg1"/>
                </a:solidFill>
              </a:rPr>
              <a:t>Not by works so that no one can boast</a:t>
            </a:r>
          </a:p>
          <a:p>
            <a:r>
              <a:rPr lang="en-US" dirty="0">
                <a:solidFill>
                  <a:schemeClr val="bg1"/>
                </a:solidFill>
              </a:rPr>
              <a:t>Not by works so that no one can boast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Ephesians chapter 2 verse 8 and 9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410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 it is by grace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You’ve been saved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Through faith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this is not from yourselves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It is the gift of God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697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 it is by grace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You’ve been saved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Through faith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And this is not from yourselves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It is the gift of God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876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Not by works so that no one can boast</a:t>
            </a:r>
          </a:p>
          <a:p>
            <a:r>
              <a:rPr lang="en-US" dirty="0">
                <a:solidFill>
                  <a:schemeClr val="bg1"/>
                </a:solidFill>
              </a:rPr>
              <a:t>Not by works so that no one can boast</a:t>
            </a:r>
          </a:p>
          <a:p>
            <a:r>
              <a:rPr lang="en-US" dirty="0">
                <a:solidFill>
                  <a:schemeClr val="bg1"/>
                </a:solidFill>
              </a:rPr>
              <a:t>Not by works so that no one can boast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Ephesians chapter 2 verse 8 and 9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541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57661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28FE"/>
                </a:solidFill>
              </a:rPr>
              <a:t>Not by works so that no one can boast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0062FF"/>
                </a:solidFill>
              </a:rPr>
              <a:t>For it is by grace</a:t>
            </a:r>
          </a:p>
        </p:txBody>
      </p:sp>
    </p:spTree>
    <p:extLst>
      <p:ext uri="{BB962C8B-B14F-4D97-AF65-F5344CB8AC3E}">
        <p14:creationId xmlns:p14="http://schemas.microsoft.com/office/powerpoint/2010/main" val="2526888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144</TotalTime>
  <Words>175</Words>
  <Application>Microsoft Macintosh PowerPoint</Application>
  <PresentationFormat>On-screen Show (16:9)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2013-12-20T06:11:43Z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