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F"/>
    <a:srgbClr val="FF2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1160" y="-7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12/3/13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658998"/>
            <a:ext cx="6400800" cy="1845461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Action Jackson"/>
                <a:cs typeface="Action Jackson"/>
              </a:rPr>
              <a:t>Serve</a:t>
            </a:r>
            <a:endParaRPr lang="en-US" sz="7200" dirty="0" smtClean="0">
              <a:solidFill>
                <a:schemeClr val="bg1"/>
              </a:solidFill>
              <a:latin typeface="Action Jackson"/>
              <a:cs typeface="Action Jackson"/>
            </a:endParaRP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  <a:cs typeface="Action Jackson"/>
              </a:rPr>
              <a:t>1 Peter 4: 10</a:t>
            </a:r>
            <a:endParaRPr lang="en-US" sz="4400" dirty="0">
              <a:solidFill>
                <a:schemeClr val="bg1"/>
              </a:solidFill>
              <a:latin typeface="+mj-lt"/>
              <a:cs typeface="Action Jackson"/>
            </a:endParaRPr>
          </a:p>
        </p:txBody>
      </p:sp>
    </p:spTree>
    <p:extLst>
      <p:ext uri="{BB962C8B-B14F-4D97-AF65-F5344CB8AC3E}">
        <p14:creationId xmlns:p14="http://schemas.microsoft.com/office/powerpoint/2010/main" val="379580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Each of you should use whatever</a:t>
            </a:r>
          </a:p>
          <a:p>
            <a:r>
              <a:rPr lang="en-US" dirty="0">
                <a:solidFill>
                  <a:srgbClr val="FFFFFF"/>
                </a:solidFill>
              </a:rPr>
              <a:t>Gift you have received</a:t>
            </a:r>
          </a:p>
          <a:p>
            <a:r>
              <a:rPr lang="en-US" dirty="0">
                <a:solidFill>
                  <a:srgbClr val="FFFFFF"/>
                </a:solidFill>
              </a:rPr>
              <a:t>Each of you should use whatever</a:t>
            </a:r>
          </a:p>
          <a:p>
            <a:r>
              <a:rPr lang="en-US" dirty="0">
                <a:solidFill>
                  <a:srgbClr val="FFFFFF"/>
                </a:solidFill>
              </a:rPr>
              <a:t>Gift you have received</a:t>
            </a:r>
          </a:p>
        </p:txBody>
      </p:sp>
    </p:spTree>
    <p:extLst>
      <p:ext uri="{BB962C8B-B14F-4D97-AF65-F5344CB8AC3E}">
        <p14:creationId xmlns:p14="http://schemas.microsoft.com/office/powerpoint/2010/main" val="239949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To serve, to serve, to serve others</a:t>
            </a:r>
          </a:p>
          <a:p>
            <a:r>
              <a:rPr lang="en-US" dirty="0">
                <a:solidFill>
                  <a:srgbClr val="FFFFFF"/>
                </a:solidFill>
              </a:rPr>
              <a:t>To serve, to serve, to serve others</a:t>
            </a:r>
          </a:p>
        </p:txBody>
      </p:sp>
    </p:spTree>
    <p:extLst>
      <p:ext uri="{BB962C8B-B14F-4D97-AF65-F5344CB8AC3E}">
        <p14:creationId xmlns:p14="http://schemas.microsoft.com/office/powerpoint/2010/main" val="3671129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61211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I </a:t>
            </a:r>
            <a:r>
              <a:rPr lang="en-US" dirty="0" err="1">
                <a:solidFill>
                  <a:srgbClr val="FFFFFF"/>
                </a:solidFill>
              </a:rPr>
              <a:t>wanna</a:t>
            </a:r>
            <a:r>
              <a:rPr lang="en-US" dirty="0">
                <a:solidFill>
                  <a:srgbClr val="FFFFFF"/>
                </a:solidFill>
              </a:rPr>
              <a:t> serve You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W</a:t>
            </a:r>
            <a:r>
              <a:rPr lang="en-US" dirty="0" smtClean="0">
                <a:solidFill>
                  <a:srgbClr val="FFFFFF"/>
                </a:solidFill>
              </a:rPr>
              <a:t>ith </a:t>
            </a:r>
            <a:r>
              <a:rPr lang="en-US" dirty="0">
                <a:solidFill>
                  <a:srgbClr val="FFFFFF"/>
                </a:solidFill>
              </a:rPr>
              <a:t>the gifts You’ve given me</a:t>
            </a:r>
          </a:p>
          <a:p>
            <a:r>
              <a:rPr lang="en-US" dirty="0">
                <a:solidFill>
                  <a:srgbClr val="FFFFFF"/>
                </a:solidFill>
              </a:rPr>
              <a:t>Oh yeah I want the world to see	</a:t>
            </a:r>
          </a:p>
          <a:p>
            <a:r>
              <a:rPr lang="en-US" dirty="0">
                <a:solidFill>
                  <a:srgbClr val="FFFFFF"/>
                </a:solidFill>
              </a:rPr>
              <a:t>That I’ve got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Jesus </a:t>
            </a:r>
            <a:r>
              <a:rPr lang="en-US" dirty="0">
                <a:solidFill>
                  <a:srgbClr val="FFFFFF"/>
                </a:solidFill>
              </a:rPr>
              <a:t>in </a:t>
            </a:r>
            <a:r>
              <a:rPr lang="en-US" dirty="0" smtClean="0">
                <a:solidFill>
                  <a:srgbClr val="FFFFFF"/>
                </a:solidFill>
              </a:rPr>
              <a:t>me!</a:t>
            </a:r>
            <a:endParaRPr lang="en-US" i="1" dirty="0">
              <a:solidFill>
                <a:srgbClr val="FFFFFF"/>
              </a:solidFill>
            </a:endParaRPr>
          </a:p>
          <a:p>
            <a:r>
              <a:rPr lang="en-US" i="1" dirty="0" smtClean="0">
                <a:solidFill>
                  <a:srgbClr val="FFFFFF"/>
                </a:solidFill>
              </a:rPr>
              <a:t>Jesus </a:t>
            </a:r>
            <a:r>
              <a:rPr lang="en-US" i="1" dirty="0">
                <a:solidFill>
                  <a:srgbClr val="FFFFFF"/>
                </a:solidFill>
              </a:rPr>
              <a:t>in </a:t>
            </a:r>
            <a:r>
              <a:rPr lang="en-US" i="1" dirty="0" smtClean="0">
                <a:solidFill>
                  <a:srgbClr val="FFFFFF"/>
                </a:solidFill>
              </a:rPr>
              <a:t>me!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129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Each of you should use whatever</a:t>
            </a:r>
          </a:p>
          <a:p>
            <a:r>
              <a:rPr lang="en-US" dirty="0">
                <a:solidFill>
                  <a:srgbClr val="FFFFFF"/>
                </a:solidFill>
              </a:rPr>
              <a:t>Gift you have received</a:t>
            </a:r>
          </a:p>
          <a:p>
            <a:r>
              <a:rPr lang="en-US" dirty="0">
                <a:solidFill>
                  <a:srgbClr val="FFFFFF"/>
                </a:solidFill>
              </a:rPr>
              <a:t>Each of you should use whatever</a:t>
            </a:r>
          </a:p>
          <a:p>
            <a:r>
              <a:rPr lang="en-US" dirty="0">
                <a:solidFill>
                  <a:srgbClr val="FFFFFF"/>
                </a:solidFill>
              </a:rPr>
              <a:t>Gift you have received</a:t>
            </a:r>
          </a:p>
        </p:txBody>
      </p:sp>
    </p:spTree>
    <p:extLst>
      <p:ext uri="{BB962C8B-B14F-4D97-AF65-F5344CB8AC3E}">
        <p14:creationId xmlns:p14="http://schemas.microsoft.com/office/powerpoint/2010/main" val="2405240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To serve, to serve, to serve others</a:t>
            </a:r>
          </a:p>
          <a:p>
            <a:r>
              <a:rPr lang="en-US" dirty="0">
                <a:solidFill>
                  <a:srgbClr val="FFFFFF"/>
                </a:solidFill>
              </a:rPr>
              <a:t>To serve, to serve, to serve others</a:t>
            </a:r>
          </a:p>
        </p:txBody>
      </p:sp>
    </p:spTree>
    <p:extLst>
      <p:ext uri="{BB962C8B-B14F-4D97-AF65-F5344CB8AC3E}">
        <p14:creationId xmlns:p14="http://schemas.microsoft.com/office/powerpoint/2010/main" val="610767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61211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I </a:t>
            </a:r>
            <a:r>
              <a:rPr lang="en-US" dirty="0" err="1">
                <a:solidFill>
                  <a:srgbClr val="FFFFFF"/>
                </a:solidFill>
              </a:rPr>
              <a:t>wanna</a:t>
            </a:r>
            <a:r>
              <a:rPr lang="en-US" dirty="0">
                <a:solidFill>
                  <a:srgbClr val="FFFFFF"/>
                </a:solidFill>
              </a:rPr>
              <a:t> serve You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W</a:t>
            </a:r>
            <a:r>
              <a:rPr lang="en-US" dirty="0" smtClean="0">
                <a:solidFill>
                  <a:srgbClr val="FFFFFF"/>
                </a:solidFill>
              </a:rPr>
              <a:t>ith </a:t>
            </a:r>
            <a:r>
              <a:rPr lang="en-US" dirty="0">
                <a:solidFill>
                  <a:srgbClr val="FFFFFF"/>
                </a:solidFill>
              </a:rPr>
              <a:t>the gifts You’ve given me</a:t>
            </a:r>
          </a:p>
          <a:p>
            <a:r>
              <a:rPr lang="en-US" dirty="0">
                <a:solidFill>
                  <a:srgbClr val="FFFFFF"/>
                </a:solidFill>
              </a:rPr>
              <a:t>Oh yeah I want the world to see	</a:t>
            </a:r>
          </a:p>
          <a:p>
            <a:r>
              <a:rPr lang="en-US" dirty="0">
                <a:solidFill>
                  <a:srgbClr val="FFFFFF"/>
                </a:solidFill>
              </a:rPr>
              <a:t>That I’ve got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Jesus </a:t>
            </a:r>
            <a:r>
              <a:rPr lang="en-US" dirty="0">
                <a:solidFill>
                  <a:srgbClr val="FFFFFF"/>
                </a:solidFill>
              </a:rPr>
              <a:t>in </a:t>
            </a:r>
            <a:r>
              <a:rPr lang="en-US" dirty="0" smtClean="0">
                <a:solidFill>
                  <a:srgbClr val="FFFFFF"/>
                </a:solidFill>
              </a:rPr>
              <a:t>me!</a:t>
            </a:r>
            <a:endParaRPr lang="en-US" i="1" dirty="0">
              <a:solidFill>
                <a:srgbClr val="FFFFFF"/>
              </a:solidFill>
            </a:endParaRPr>
          </a:p>
          <a:p>
            <a:r>
              <a:rPr lang="en-US" i="1" dirty="0" smtClean="0">
                <a:solidFill>
                  <a:srgbClr val="FFFFFF"/>
                </a:solidFill>
              </a:rPr>
              <a:t>Jesus </a:t>
            </a:r>
            <a:r>
              <a:rPr lang="en-US" i="1" dirty="0">
                <a:solidFill>
                  <a:srgbClr val="FFFFFF"/>
                </a:solidFill>
              </a:rPr>
              <a:t>in </a:t>
            </a:r>
            <a:r>
              <a:rPr lang="en-US" i="1" dirty="0" smtClean="0">
                <a:solidFill>
                  <a:srgbClr val="FFFFFF"/>
                </a:solidFill>
              </a:rPr>
              <a:t>me!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88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61211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I </a:t>
            </a:r>
            <a:r>
              <a:rPr lang="en-US" dirty="0" err="1">
                <a:solidFill>
                  <a:srgbClr val="FFFFFF"/>
                </a:solidFill>
              </a:rPr>
              <a:t>wanna</a:t>
            </a:r>
            <a:r>
              <a:rPr lang="en-US" dirty="0">
                <a:solidFill>
                  <a:srgbClr val="FFFFFF"/>
                </a:solidFill>
              </a:rPr>
              <a:t> serve You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W</a:t>
            </a:r>
            <a:r>
              <a:rPr lang="en-US" dirty="0" smtClean="0">
                <a:solidFill>
                  <a:srgbClr val="FFFFFF"/>
                </a:solidFill>
              </a:rPr>
              <a:t>ith </a:t>
            </a:r>
            <a:r>
              <a:rPr lang="en-US" dirty="0">
                <a:solidFill>
                  <a:srgbClr val="FFFFFF"/>
                </a:solidFill>
              </a:rPr>
              <a:t>the gifts You’ve given me</a:t>
            </a:r>
          </a:p>
          <a:p>
            <a:r>
              <a:rPr lang="en-US" dirty="0">
                <a:solidFill>
                  <a:srgbClr val="FFFFFF"/>
                </a:solidFill>
              </a:rPr>
              <a:t>Oh yeah I want the world to see	</a:t>
            </a:r>
          </a:p>
          <a:p>
            <a:r>
              <a:rPr lang="en-US" dirty="0">
                <a:solidFill>
                  <a:srgbClr val="FFFFFF"/>
                </a:solidFill>
              </a:rPr>
              <a:t>That I’ve got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Jesus </a:t>
            </a:r>
            <a:r>
              <a:rPr lang="en-US" dirty="0">
                <a:solidFill>
                  <a:srgbClr val="FFFFFF"/>
                </a:solidFill>
              </a:rPr>
              <a:t>in </a:t>
            </a:r>
            <a:r>
              <a:rPr lang="en-US" dirty="0" smtClean="0">
                <a:solidFill>
                  <a:srgbClr val="FFFFFF"/>
                </a:solidFill>
              </a:rPr>
              <a:t>me!</a:t>
            </a:r>
            <a:endParaRPr lang="en-US" i="1" dirty="0">
              <a:solidFill>
                <a:srgbClr val="FFFFFF"/>
              </a:solidFill>
            </a:endParaRPr>
          </a:p>
          <a:p>
            <a:r>
              <a:rPr lang="en-US" i="1" dirty="0" smtClean="0">
                <a:solidFill>
                  <a:srgbClr val="FFFFFF"/>
                </a:solidFill>
              </a:rPr>
              <a:t>Jesus </a:t>
            </a:r>
            <a:r>
              <a:rPr lang="en-US" i="1" dirty="0">
                <a:solidFill>
                  <a:srgbClr val="FFFFFF"/>
                </a:solidFill>
              </a:rPr>
              <a:t>in </a:t>
            </a:r>
            <a:r>
              <a:rPr lang="en-US" i="1" dirty="0" smtClean="0">
                <a:solidFill>
                  <a:srgbClr val="FFFFFF"/>
                </a:solidFill>
              </a:rPr>
              <a:t>me!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34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141</TotalTime>
  <Words>136</Words>
  <Application>Microsoft Macintosh PowerPoint</Application>
  <PresentationFormat>On-screen Show (16:9)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Administrator</cp:lastModifiedBy>
  <cp:revision>39</cp:revision>
  <dcterms:created xsi:type="dcterms:W3CDTF">2010-04-12T23:12:02Z</dcterms:created>
  <dcterms:modified xsi:type="dcterms:W3CDTF">2013-12-03T22:15:07Z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