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64" r:id="rId6"/>
    <p:sldId id="265" r:id="rId7"/>
    <p:sldId id="266" r:id="rId8"/>
    <p:sldId id="267" r:id="rId9"/>
    <p:sldId id="268" r:id="rId10"/>
    <p:sldId id="269" r:id="rId11"/>
    <p:sldId id="270" r:id="rId1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FF"/>
    <a:srgbClr val="FF28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589" autoAdjust="0"/>
    <p:restoredTop sz="94660"/>
  </p:normalViewPr>
  <p:slideViewPr>
    <p:cSldViewPr snapToGrid="0" snapToObjects="1">
      <p:cViewPr>
        <p:scale>
          <a:sx n="108" d="100"/>
          <a:sy n="108" d="100"/>
        </p:scale>
        <p:origin x="-1064" y="-73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12/20/13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371600" y="1988276"/>
            <a:ext cx="6400800" cy="1845461"/>
          </a:xfrm>
        </p:spPr>
        <p:txBody>
          <a:bodyPr>
            <a:no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latin typeface="Action Jackson"/>
                <a:cs typeface="Action Jackson"/>
              </a:rPr>
              <a:t>Love God</a:t>
            </a:r>
            <a:endParaRPr lang="en-US" sz="4800" dirty="0" smtClean="0">
              <a:solidFill>
                <a:schemeClr val="bg1"/>
              </a:solidFill>
              <a:latin typeface="Action Jackson"/>
              <a:cs typeface="Action Jackson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+mj-lt"/>
                <a:cs typeface="Action Jackson"/>
              </a:rPr>
              <a:t>Mark 12:30,31</a:t>
            </a:r>
            <a:endParaRPr lang="en-US" sz="2800" dirty="0">
              <a:solidFill>
                <a:schemeClr val="bg1"/>
              </a:solidFill>
              <a:latin typeface="+mj-lt"/>
              <a:cs typeface="Action Jackson"/>
            </a:endParaRPr>
          </a:p>
        </p:txBody>
      </p:sp>
    </p:spTree>
    <p:extLst>
      <p:ext uri="{BB962C8B-B14F-4D97-AF65-F5344CB8AC3E}">
        <p14:creationId xmlns:p14="http://schemas.microsoft.com/office/powerpoint/2010/main" val="37958064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Love the Lord Your God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heart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soul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mind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with all your strength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9495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Love the Lord Your God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heart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soul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mind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with all your strength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12686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The 2</a:t>
            </a:r>
            <a:r>
              <a:rPr lang="en-US" baseline="30000" dirty="0" smtClean="0">
                <a:solidFill>
                  <a:schemeClr val="bg1"/>
                </a:solidFill>
              </a:rPr>
              <a:t>nd</a:t>
            </a:r>
            <a:r>
              <a:rPr lang="en-US" dirty="0" smtClean="0">
                <a:solidFill>
                  <a:schemeClr val="bg1"/>
                </a:solidFill>
              </a:rPr>
              <a:t> is this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Love your neighbor as yourself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There is no commandment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Greater than these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Mark 12, 30 and 31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126867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Love the Lord Your God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heart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soul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mind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with all your strength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69640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The 2</a:t>
            </a:r>
            <a:r>
              <a:rPr lang="en-US" baseline="30000" dirty="0" smtClean="0">
                <a:solidFill>
                  <a:schemeClr val="bg1"/>
                </a:solidFill>
              </a:rPr>
              <a:t>nd</a:t>
            </a:r>
            <a:r>
              <a:rPr lang="en-US" dirty="0" smtClean="0">
                <a:solidFill>
                  <a:schemeClr val="bg1"/>
                </a:solidFill>
              </a:rPr>
              <a:t> is this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Love your neighbor as yourself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There is no commandment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Greater than these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Mark 12, 30 and 31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19546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Love the Lord Your God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heart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soul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With all your mind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with all your strength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24254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The 2</a:t>
            </a:r>
            <a:r>
              <a:rPr lang="en-US" baseline="30000" dirty="0" smtClean="0">
                <a:solidFill>
                  <a:schemeClr val="bg1"/>
                </a:solidFill>
              </a:rPr>
              <a:t>nd</a:t>
            </a:r>
            <a:r>
              <a:rPr lang="en-US" dirty="0" smtClean="0">
                <a:solidFill>
                  <a:schemeClr val="bg1"/>
                </a:solidFill>
              </a:rPr>
              <a:t> is this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Love your neighbor as yourself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There is no commandment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Greater than these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Mark 12, 30 and 31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58891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144</TotalTime>
  <Words>160</Words>
  <Application>Microsoft Macintosh PowerPoint</Application>
  <PresentationFormat>On-screen Show (16:9)</PresentationFormat>
  <Paragraphs>37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Administrator</cp:lastModifiedBy>
  <cp:revision>40</cp:revision>
  <dcterms:created xsi:type="dcterms:W3CDTF">2010-04-12T23:12:02Z</dcterms:created>
  <dcterms:modified xsi:type="dcterms:W3CDTF">2013-12-20T06:15:59Z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