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</p:sldMasterIdLst>
  <p:sldIdLst>
    <p:sldId id="256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2FF"/>
    <a:srgbClr val="FF28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661" autoAdjust="0"/>
    <p:restoredTop sz="94660"/>
  </p:normalViewPr>
  <p:slideViewPr>
    <p:cSldViewPr snapToGrid="0" snapToObjects="1">
      <p:cViewPr>
        <p:scale>
          <a:sx n="108" d="100"/>
          <a:sy n="108" d="100"/>
        </p:scale>
        <p:origin x="-1056" y="-73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DB3CC-F982-40F9-8DD6-BCC9AFBF44BD}" type="datetime1">
              <a:rPr lang="en-US" smtClean="0"/>
              <a:pPr/>
              <a:t>12/20/13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8E988-FB04-AB4E-BE5A-59F242AF7F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351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31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996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382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E7B99-7C3F-4BC3-B7B8-7E1F8C620B24}" type="datetime1">
              <a:rPr lang="en-US" smtClean="0"/>
              <a:pPr/>
              <a:t>12/20/13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F2B4D-6B12-4EDF-87BB-2B55CECB66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394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12/20/13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594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12/20/13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824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12/20/13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12/20/13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224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12/20/13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220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12/20/13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983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2560D-EC28-3B41-86E8-18F1CE0113B4}" type="datetimeFigureOut">
              <a:rPr lang="en-US" smtClean="0"/>
              <a:t>12/20/13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6" r:id="rId1"/>
    <p:sldLayoutId id="2147493457" r:id="rId2"/>
    <p:sldLayoutId id="2147493458" r:id="rId3"/>
    <p:sldLayoutId id="2147493459" r:id="rId4"/>
    <p:sldLayoutId id="2147493460" r:id="rId5"/>
    <p:sldLayoutId id="2147493461" r:id="rId6"/>
    <p:sldLayoutId id="2147493462" r:id="rId7"/>
    <p:sldLayoutId id="2147493463" r:id="rId8"/>
    <p:sldLayoutId id="2147493464" r:id="rId9"/>
    <p:sldLayoutId id="2147493465" r:id="rId10"/>
    <p:sldLayoutId id="2147493466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371600" y="1988276"/>
            <a:ext cx="6400800" cy="1845461"/>
          </a:xfrm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chemeClr val="bg1"/>
                </a:solidFill>
                <a:latin typeface="Action Jackson"/>
                <a:cs typeface="Action Jackson"/>
              </a:rPr>
              <a:t>O Most high</a:t>
            </a:r>
            <a:endParaRPr lang="en-US" sz="4800" dirty="0" smtClean="0">
              <a:solidFill>
                <a:schemeClr val="bg1"/>
              </a:solidFill>
              <a:latin typeface="Action Jackson"/>
              <a:cs typeface="Action Jackson"/>
            </a:endParaRPr>
          </a:p>
          <a:p>
            <a:r>
              <a:rPr lang="en-US" sz="2800" dirty="0" smtClean="0">
                <a:solidFill>
                  <a:schemeClr val="bg1"/>
                </a:solidFill>
                <a:latin typeface="+mj-lt"/>
                <a:cs typeface="Action Jackson"/>
              </a:rPr>
              <a:t>Psalm 9:1,2</a:t>
            </a:r>
            <a:endParaRPr lang="en-US" sz="2800" dirty="0">
              <a:solidFill>
                <a:schemeClr val="bg1"/>
              </a:solidFill>
              <a:latin typeface="+mj-lt"/>
              <a:cs typeface="Action Jackson"/>
            </a:endParaRPr>
          </a:p>
        </p:txBody>
      </p:sp>
    </p:spTree>
    <p:extLst>
      <p:ext uri="{BB962C8B-B14F-4D97-AF65-F5344CB8AC3E}">
        <p14:creationId xmlns:p14="http://schemas.microsoft.com/office/powerpoint/2010/main" val="37958064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1916" y="1600136"/>
            <a:ext cx="7372819" cy="4352987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 will give thanks to You Lor</a:t>
            </a:r>
            <a:r>
              <a:rPr lang="en-US" dirty="0" smtClean="0">
                <a:solidFill>
                  <a:schemeClr val="bg1"/>
                </a:solidFill>
              </a:rPr>
              <a:t>d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With all my heart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I will tell of all your wonderful deeds</a:t>
            </a:r>
          </a:p>
          <a:p>
            <a:endParaRPr lang="en-US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94959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1916" y="1600136"/>
            <a:ext cx="7372819" cy="4352987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 will be glad and rejoice in You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I will sing the praises of Your Name</a:t>
            </a:r>
            <a:endParaRPr lang="en-US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63486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1916" y="1600136"/>
            <a:ext cx="7372819" cy="4352987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O Most High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O Most High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I will sing the praises of Your Name</a:t>
            </a:r>
            <a:endParaRPr lang="en-US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82359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1916" y="1600136"/>
            <a:ext cx="7372819" cy="4352987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O Most High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O Most High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I will sing the praises of Your Name</a:t>
            </a:r>
            <a:endParaRPr lang="en-US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69007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1916" y="1600136"/>
            <a:ext cx="7372819" cy="4352987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 will give thanks to You Lor</a:t>
            </a:r>
            <a:r>
              <a:rPr lang="en-US" dirty="0" smtClean="0">
                <a:solidFill>
                  <a:schemeClr val="bg1"/>
                </a:solidFill>
              </a:rPr>
              <a:t>d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With all my heart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I will tell of all your wonderful deeds</a:t>
            </a:r>
          </a:p>
          <a:p>
            <a:endParaRPr lang="en-US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11776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1916" y="1600136"/>
            <a:ext cx="7372819" cy="4352987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 will be glad and rejoice in You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I will sing the praises of Your Name</a:t>
            </a:r>
            <a:endParaRPr lang="en-US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95248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1916" y="1600136"/>
            <a:ext cx="7372819" cy="4352987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O Most High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O Most High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I will sing the praises of Your Name</a:t>
            </a:r>
            <a:endParaRPr lang="en-US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17975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1916" y="1600136"/>
            <a:ext cx="7372819" cy="4352987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O Most High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O Most High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I will sing the praises of Your Name</a:t>
            </a:r>
            <a:endParaRPr lang="en-US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91073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Props1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B6F2769-7194-4217-93D3-3AF3A4742282}">
  <ds:schemaRefs>
    <ds:schemaRef ds:uri="http://schemas.microsoft.com/office/2006/metadata/properties"/>
    <ds:schemaRef ds:uri="http://schemas.microsoft.com/office/infopath/2007/PartnerControls"/>
    <ds:schemaRef ds:uri="http://schemas.microsoft.com/sharepoint/v3/field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FNEMasterTemplateForThemePreview.pptx</Template>
  <TotalTime>145</TotalTime>
  <Words>133</Words>
  <Application>Microsoft Macintosh PowerPoint</Application>
  <PresentationFormat>On-screen Show (16:9)</PresentationFormat>
  <Paragraphs>24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Administrator</cp:lastModifiedBy>
  <cp:revision>40</cp:revision>
  <dcterms:created xsi:type="dcterms:W3CDTF">2010-04-12T23:12:02Z</dcterms:created>
  <dcterms:modified xsi:type="dcterms:W3CDTF">2013-12-20T06:18:22Z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