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New creation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Revelation 21:3,4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649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Therefore if anyone is in Christ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 is a new creation</a:t>
            </a:r>
          </a:p>
          <a:p>
            <a:r>
              <a:rPr lang="en-US" dirty="0">
                <a:solidFill>
                  <a:schemeClr val="bg1"/>
                </a:solidFill>
              </a:rPr>
              <a:t>Therefore if anyone is in Christ</a:t>
            </a:r>
          </a:p>
          <a:p>
            <a:r>
              <a:rPr lang="en-US" dirty="0">
                <a:solidFill>
                  <a:schemeClr val="bg1"/>
                </a:solidFill>
              </a:rPr>
              <a:t>He is a new creation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811814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old has passed away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Behold the new has come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2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649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I’ve been made new</a:t>
            </a:r>
          </a:p>
          <a:p>
            <a:r>
              <a:rPr lang="en-US" dirty="0">
                <a:solidFill>
                  <a:schemeClr val="bg1"/>
                </a:solidFill>
              </a:rPr>
              <a:t>I’ve been made new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Jesus I love You!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28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649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Therefore if anyone is in Christ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 is a new creation</a:t>
            </a:r>
          </a:p>
          <a:p>
            <a:r>
              <a:rPr lang="en-US" dirty="0">
                <a:solidFill>
                  <a:schemeClr val="bg1"/>
                </a:solidFill>
              </a:rPr>
              <a:t>Therefore if anyone is in Christ</a:t>
            </a:r>
          </a:p>
          <a:p>
            <a:r>
              <a:rPr lang="en-US" dirty="0">
                <a:solidFill>
                  <a:schemeClr val="bg1"/>
                </a:solidFill>
              </a:rPr>
              <a:t>He is a new creation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0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811814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old has passed away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Behold the new has come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63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649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I’ve been made new</a:t>
            </a:r>
          </a:p>
          <a:p>
            <a:r>
              <a:rPr lang="en-US" dirty="0">
                <a:solidFill>
                  <a:schemeClr val="bg1"/>
                </a:solidFill>
              </a:rPr>
              <a:t>I’ve been made new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Jesus I love You!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295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649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I’ve been made new</a:t>
            </a:r>
          </a:p>
          <a:p>
            <a:r>
              <a:rPr lang="en-US" dirty="0">
                <a:solidFill>
                  <a:schemeClr val="bg1"/>
                </a:solidFill>
              </a:rPr>
              <a:t>I’ve been made new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Jesus I love You!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127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144</TotalTime>
  <Words>109</Words>
  <Application>Microsoft Macintosh PowerPoint</Application>
  <PresentationFormat>On-screen Show (16:9)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2013-12-20T06:21:25Z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