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FF"/>
    <a:srgbClr val="FF2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>
        <p:scale>
          <a:sx n="108" d="100"/>
          <a:sy n="108" d="100"/>
        </p:scale>
        <p:origin x="-1064" y="-7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12/20/13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988276"/>
            <a:ext cx="6400800" cy="1845461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ction Jackson"/>
                <a:cs typeface="Action Jackson"/>
              </a:rPr>
              <a:t>Jesus grew</a:t>
            </a:r>
            <a:endParaRPr lang="en-US" sz="4800" dirty="0" smtClean="0">
              <a:solidFill>
                <a:schemeClr val="bg1"/>
              </a:solidFill>
              <a:latin typeface="Action Jackson"/>
              <a:cs typeface="Action Jackso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+mj-lt"/>
                <a:cs typeface="Action Jackson"/>
              </a:rPr>
              <a:t>Luke 2:52</a:t>
            </a:r>
            <a:endParaRPr lang="en-US" sz="2800" dirty="0">
              <a:solidFill>
                <a:schemeClr val="bg1"/>
              </a:solidFill>
              <a:latin typeface="+mj-lt"/>
              <a:cs typeface="Action Jackson"/>
            </a:endParaRPr>
          </a:p>
        </p:txBody>
      </p:sp>
    </p:spTree>
    <p:extLst>
      <p:ext uri="{BB962C8B-B14F-4D97-AF65-F5344CB8AC3E}">
        <p14:creationId xmlns:p14="http://schemas.microsoft.com/office/powerpoint/2010/main" val="379580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30613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And Jesus grew 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In wisdom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And stature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And in favor with God and man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95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30613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And Jesus grew 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In wisdom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And stature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And in favor with God and man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588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30613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 </a:t>
            </a:r>
            <a:r>
              <a:rPr lang="en-US" dirty="0" err="1" smtClean="0">
                <a:solidFill>
                  <a:schemeClr val="bg1"/>
                </a:solidFill>
              </a:rPr>
              <a:t>wanna</a:t>
            </a:r>
            <a:r>
              <a:rPr lang="en-US" dirty="0" smtClean="0">
                <a:solidFill>
                  <a:schemeClr val="bg1"/>
                </a:solidFill>
              </a:rPr>
              <a:t> know You more</a:t>
            </a:r>
          </a:p>
          <a:p>
            <a:r>
              <a:rPr lang="en-US" dirty="0">
                <a:solidFill>
                  <a:schemeClr val="bg1"/>
                </a:solidFill>
              </a:rPr>
              <a:t>I </a:t>
            </a:r>
            <a:r>
              <a:rPr lang="en-US" dirty="0" err="1">
                <a:solidFill>
                  <a:schemeClr val="bg1"/>
                </a:solidFill>
              </a:rPr>
              <a:t>wanna</a:t>
            </a:r>
            <a:r>
              <a:rPr lang="en-US" dirty="0">
                <a:solidFill>
                  <a:schemeClr val="bg1"/>
                </a:solidFill>
              </a:rPr>
              <a:t> know You more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Make me more like You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Sweet Jesus!</a:t>
            </a:r>
          </a:p>
        </p:txBody>
      </p:sp>
    </p:spTree>
    <p:extLst>
      <p:ext uri="{BB962C8B-B14F-4D97-AF65-F5344CB8AC3E}">
        <p14:creationId xmlns:p14="http://schemas.microsoft.com/office/powerpoint/2010/main" val="3820588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30613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And Jesus grew 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In wisdom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And stature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And in favor with God and man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575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30613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And Jesus grew 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In wisdom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And stature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And in favor with God and man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175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30613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 </a:t>
            </a:r>
            <a:r>
              <a:rPr lang="en-US" dirty="0" err="1" smtClean="0">
                <a:solidFill>
                  <a:schemeClr val="bg1"/>
                </a:solidFill>
              </a:rPr>
              <a:t>wanna</a:t>
            </a:r>
            <a:r>
              <a:rPr lang="en-US" dirty="0" smtClean="0">
                <a:solidFill>
                  <a:schemeClr val="bg1"/>
                </a:solidFill>
              </a:rPr>
              <a:t> know You more</a:t>
            </a:r>
          </a:p>
          <a:p>
            <a:r>
              <a:rPr lang="en-US" dirty="0">
                <a:solidFill>
                  <a:schemeClr val="bg1"/>
                </a:solidFill>
              </a:rPr>
              <a:t>I </a:t>
            </a:r>
            <a:r>
              <a:rPr lang="en-US" dirty="0" err="1">
                <a:solidFill>
                  <a:schemeClr val="bg1"/>
                </a:solidFill>
              </a:rPr>
              <a:t>wanna</a:t>
            </a:r>
            <a:r>
              <a:rPr lang="en-US" dirty="0">
                <a:solidFill>
                  <a:schemeClr val="bg1"/>
                </a:solidFill>
              </a:rPr>
              <a:t> know You more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Make me more like You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Sweet Jesus!</a:t>
            </a:r>
          </a:p>
        </p:txBody>
      </p:sp>
    </p:spTree>
    <p:extLst>
      <p:ext uri="{BB962C8B-B14F-4D97-AF65-F5344CB8AC3E}">
        <p14:creationId xmlns:p14="http://schemas.microsoft.com/office/powerpoint/2010/main" val="4013353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790513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 </a:t>
            </a:r>
            <a:r>
              <a:rPr lang="en-US" dirty="0" err="1" smtClean="0">
                <a:solidFill>
                  <a:schemeClr val="bg1"/>
                </a:solidFill>
              </a:rPr>
              <a:t>wanna</a:t>
            </a:r>
            <a:r>
              <a:rPr lang="en-US" dirty="0" smtClean="0">
                <a:solidFill>
                  <a:schemeClr val="bg1"/>
                </a:solidFill>
              </a:rPr>
              <a:t> know You more</a:t>
            </a:r>
          </a:p>
          <a:p>
            <a:r>
              <a:rPr lang="en-US" dirty="0">
                <a:solidFill>
                  <a:schemeClr val="bg1"/>
                </a:solidFill>
              </a:rPr>
              <a:t>I </a:t>
            </a:r>
            <a:r>
              <a:rPr lang="en-US" dirty="0" err="1">
                <a:solidFill>
                  <a:schemeClr val="bg1"/>
                </a:solidFill>
              </a:rPr>
              <a:t>wanna</a:t>
            </a:r>
            <a:r>
              <a:rPr lang="en-US" dirty="0">
                <a:solidFill>
                  <a:schemeClr val="bg1"/>
                </a:solidFill>
              </a:rPr>
              <a:t> know You more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Make me more like You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Sweet Jesus!</a:t>
            </a:r>
          </a:p>
          <a:p>
            <a:r>
              <a:rPr lang="en-US" dirty="0">
                <a:solidFill>
                  <a:schemeClr val="bg1"/>
                </a:solidFill>
              </a:rPr>
              <a:t>Sweet Jesus!</a:t>
            </a:r>
          </a:p>
          <a:p>
            <a:r>
              <a:rPr lang="en-US" dirty="0">
                <a:solidFill>
                  <a:schemeClr val="bg1"/>
                </a:solidFill>
              </a:rPr>
              <a:t>Sweet Jesus!</a:t>
            </a: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584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145</TotalTime>
  <Words>122</Words>
  <Application>Microsoft Macintosh PowerPoint</Application>
  <PresentationFormat>On-screen Show (16:9)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Administrator</cp:lastModifiedBy>
  <cp:revision>40</cp:revision>
  <dcterms:created xsi:type="dcterms:W3CDTF">2010-04-12T23:12:02Z</dcterms:created>
  <dcterms:modified xsi:type="dcterms:W3CDTF">2013-12-20T06:14:23Z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