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64" r:id="rId6"/>
    <p:sldId id="265" r:id="rId7"/>
    <p:sldId id="266" r:id="rId8"/>
    <p:sldId id="267" r:id="rId9"/>
    <p:sldId id="269" r:id="rId10"/>
    <p:sldId id="268" r:id="rId11"/>
    <p:sldId id="272" r:id="rId12"/>
    <p:sldId id="271" r:id="rId13"/>
    <p:sldId id="270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FF"/>
    <a:srgbClr val="FF2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>
        <p:scale>
          <a:sx n="108" d="100"/>
          <a:sy n="108" d="100"/>
        </p:scale>
        <p:origin x="-1064" y="-7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12/3/13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988276"/>
            <a:ext cx="6400800" cy="1845461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ction Jackson"/>
                <a:cs typeface="Action Jackson"/>
              </a:rPr>
              <a:t>Celebrate</a:t>
            </a:r>
            <a:endParaRPr lang="en-US" sz="4800" dirty="0" smtClean="0">
              <a:solidFill>
                <a:schemeClr val="bg1"/>
              </a:solidFill>
              <a:latin typeface="Action Jackson"/>
              <a:cs typeface="Action Jackson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+mj-lt"/>
                <a:cs typeface="Action Jackson"/>
              </a:rPr>
              <a:t>Revelation 21:3,4</a:t>
            </a:r>
            <a:endParaRPr lang="en-US" sz="2800" dirty="0">
              <a:solidFill>
                <a:schemeClr val="bg1"/>
              </a:solidFill>
              <a:latin typeface="+mj-lt"/>
              <a:cs typeface="Action Jackson"/>
            </a:endParaRPr>
          </a:p>
        </p:txBody>
      </p:sp>
    </p:spTree>
    <p:extLst>
      <p:ext uri="{BB962C8B-B14F-4D97-AF65-F5344CB8AC3E}">
        <p14:creationId xmlns:p14="http://schemas.microsoft.com/office/powerpoint/2010/main" val="3795806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117979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He will wipe every tear from their </a:t>
            </a:r>
            <a:r>
              <a:rPr lang="en-US" dirty="0" smtClean="0">
                <a:solidFill>
                  <a:srgbClr val="FFFFFF"/>
                </a:solidFill>
              </a:rPr>
              <a:t>eyes </a:t>
            </a:r>
            <a:r>
              <a:rPr lang="en-US" dirty="0">
                <a:solidFill>
                  <a:srgbClr val="FFFFFF"/>
                </a:solidFill>
              </a:rPr>
              <a:t>There will be no more </a:t>
            </a:r>
            <a:r>
              <a:rPr lang="en-US" dirty="0" smtClean="0">
                <a:solidFill>
                  <a:srgbClr val="FFFFFF"/>
                </a:solidFill>
              </a:rPr>
              <a:t>death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or </a:t>
            </a:r>
            <a:r>
              <a:rPr lang="en-US" dirty="0">
                <a:solidFill>
                  <a:srgbClr val="FFFFFF"/>
                </a:solidFill>
              </a:rPr>
              <a:t>mourning </a:t>
            </a:r>
            <a:r>
              <a:rPr lang="en-US" dirty="0" smtClean="0">
                <a:solidFill>
                  <a:srgbClr val="FFFFFF"/>
                </a:solidFill>
              </a:rPr>
              <a:t>or </a:t>
            </a:r>
            <a:r>
              <a:rPr lang="en-US" dirty="0">
                <a:solidFill>
                  <a:srgbClr val="FFFFFF"/>
                </a:solidFill>
              </a:rPr>
              <a:t>crying </a:t>
            </a:r>
            <a:r>
              <a:rPr lang="en-US" dirty="0" smtClean="0">
                <a:solidFill>
                  <a:srgbClr val="FFFFFF"/>
                </a:solidFill>
              </a:rPr>
              <a:t>or </a:t>
            </a:r>
            <a:r>
              <a:rPr lang="en-US" dirty="0">
                <a:solidFill>
                  <a:srgbClr val="FFFFFF"/>
                </a:solidFill>
              </a:rPr>
              <a:t>pain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159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And I heard a loud voice </a:t>
            </a:r>
          </a:p>
          <a:p>
            <a:r>
              <a:rPr lang="en-US" dirty="0">
                <a:solidFill>
                  <a:schemeClr val="bg1"/>
                </a:solidFill>
              </a:rPr>
              <a:t>F</a:t>
            </a:r>
            <a:r>
              <a:rPr lang="en-US" dirty="0" smtClean="0">
                <a:solidFill>
                  <a:schemeClr val="bg1"/>
                </a:solidFill>
              </a:rPr>
              <a:t>rom the throne </a:t>
            </a: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aying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“Look! God’s </a:t>
            </a:r>
            <a:r>
              <a:rPr lang="en-US" dirty="0">
                <a:solidFill>
                  <a:schemeClr val="bg1"/>
                </a:solidFill>
              </a:rPr>
              <a:t>dwelling place is now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Among </a:t>
            </a:r>
            <a:r>
              <a:rPr lang="en-US" dirty="0">
                <a:solidFill>
                  <a:schemeClr val="bg1"/>
                </a:solidFill>
              </a:rPr>
              <a:t>the </a:t>
            </a:r>
            <a:r>
              <a:rPr lang="en-US" dirty="0" smtClean="0">
                <a:solidFill>
                  <a:schemeClr val="bg1"/>
                </a:solidFill>
              </a:rPr>
              <a:t>people”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And </a:t>
            </a:r>
            <a:r>
              <a:rPr lang="en-US" dirty="0">
                <a:solidFill>
                  <a:schemeClr val="bg1"/>
                </a:solidFill>
              </a:rPr>
              <a:t>he will dwell with </a:t>
            </a:r>
            <a:r>
              <a:rPr lang="en-US" dirty="0" smtClean="0">
                <a:solidFill>
                  <a:schemeClr val="bg1"/>
                </a:solidFill>
              </a:rPr>
              <a:t>them</a:t>
            </a:r>
          </a:p>
          <a:p>
            <a:r>
              <a:rPr lang="en-US" dirty="0">
                <a:solidFill>
                  <a:schemeClr val="bg1"/>
                </a:solidFill>
              </a:rPr>
              <a:t>And he will dwell with them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95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And I heard a loud voice </a:t>
            </a:r>
          </a:p>
          <a:p>
            <a:r>
              <a:rPr lang="en-US" dirty="0">
                <a:solidFill>
                  <a:schemeClr val="bg1"/>
                </a:solidFill>
              </a:rPr>
              <a:t>F</a:t>
            </a:r>
            <a:r>
              <a:rPr lang="en-US" dirty="0" smtClean="0">
                <a:solidFill>
                  <a:schemeClr val="bg1"/>
                </a:solidFill>
              </a:rPr>
              <a:t>rom the throne </a:t>
            </a: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aying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“Look! God’s </a:t>
            </a:r>
            <a:r>
              <a:rPr lang="en-US" dirty="0">
                <a:solidFill>
                  <a:schemeClr val="bg1"/>
                </a:solidFill>
              </a:rPr>
              <a:t>dwelling place is now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Among </a:t>
            </a:r>
            <a:r>
              <a:rPr lang="en-US" dirty="0">
                <a:solidFill>
                  <a:schemeClr val="bg1"/>
                </a:solidFill>
              </a:rPr>
              <a:t>the </a:t>
            </a:r>
            <a:r>
              <a:rPr lang="en-US" dirty="0" smtClean="0">
                <a:solidFill>
                  <a:schemeClr val="bg1"/>
                </a:solidFill>
              </a:rPr>
              <a:t>people”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And </a:t>
            </a:r>
            <a:r>
              <a:rPr lang="en-US" dirty="0">
                <a:solidFill>
                  <a:schemeClr val="bg1"/>
                </a:solidFill>
              </a:rPr>
              <a:t>he will dwell with </a:t>
            </a:r>
            <a:r>
              <a:rPr lang="en-US" dirty="0" smtClean="0">
                <a:solidFill>
                  <a:schemeClr val="bg1"/>
                </a:solidFill>
              </a:rPr>
              <a:t>them</a:t>
            </a:r>
          </a:p>
          <a:p>
            <a:r>
              <a:rPr lang="en-US" dirty="0">
                <a:solidFill>
                  <a:schemeClr val="bg1"/>
                </a:solidFill>
              </a:rPr>
              <a:t>And he will dwell with them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007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117979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He will wipe every tear from their </a:t>
            </a:r>
            <a:r>
              <a:rPr lang="en-US" dirty="0" smtClean="0">
                <a:solidFill>
                  <a:srgbClr val="FFFFFF"/>
                </a:solidFill>
              </a:rPr>
              <a:t>eyes </a:t>
            </a:r>
            <a:r>
              <a:rPr lang="en-US" dirty="0">
                <a:solidFill>
                  <a:srgbClr val="FFFFFF"/>
                </a:solidFill>
              </a:rPr>
              <a:t>There will be no more </a:t>
            </a:r>
            <a:r>
              <a:rPr lang="en-US" dirty="0" smtClean="0">
                <a:solidFill>
                  <a:srgbClr val="FFFFFF"/>
                </a:solidFill>
              </a:rPr>
              <a:t>death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or </a:t>
            </a:r>
            <a:r>
              <a:rPr lang="en-US" dirty="0">
                <a:solidFill>
                  <a:srgbClr val="FFFFFF"/>
                </a:solidFill>
              </a:rPr>
              <a:t>mourning </a:t>
            </a:r>
            <a:r>
              <a:rPr lang="en-US" dirty="0" smtClean="0">
                <a:solidFill>
                  <a:srgbClr val="FFFFFF"/>
                </a:solidFill>
              </a:rPr>
              <a:t>or </a:t>
            </a:r>
            <a:r>
              <a:rPr lang="en-US" dirty="0">
                <a:solidFill>
                  <a:srgbClr val="FFFFFF"/>
                </a:solidFill>
              </a:rPr>
              <a:t>crying </a:t>
            </a:r>
            <a:r>
              <a:rPr lang="en-US" dirty="0" smtClean="0">
                <a:solidFill>
                  <a:srgbClr val="FFFFFF"/>
                </a:solidFill>
              </a:rPr>
              <a:t>or </a:t>
            </a:r>
            <a:r>
              <a:rPr lang="en-US" dirty="0">
                <a:solidFill>
                  <a:srgbClr val="FFFFFF"/>
                </a:solidFill>
              </a:rPr>
              <a:t>pain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007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They will be his </a:t>
            </a:r>
            <a:r>
              <a:rPr lang="en-US" dirty="0" smtClean="0">
                <a:solidFill>
                  <a:srgbClr val="FFFFFF"/>
                </a:solidFill>
              </a:rPr>
              <a:t>people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And </a:t>
            </a:r>
            <a:r>
              <a:rPr lang="en-US" dirty="0">
                <a:solidFill>
                  <a:srgbClr val="FFFFFF"/>
                </a:solidFill>
              </a:rPr>
              <a:t>God himself will be with them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A</a:t>
            </a:r>
            <a:r>
              <a:rPr lang="en-US" dirty="0" smtClean="0">
                <a:solidFill>
                  <a:srgbClr val="FFFFFF"/>
                </a:solidFill>
              </a:rPr>
              <a:t>nd </a:t>
            </a:r>
            <a:r>
              <a:rPr lang="en-US" dirty="0">
                <a:solidFill>
                  <a:srgbClr val="FFFFFF"/>
                </a:solidFill>
              </a:rPr>
              <a:t>be their </a:t>
            </a:r>
            <a:r>
              <a:rPr lang="en-US" dirty="0" smtClean="0">
                <a:solidFill>
                  <a:srgbClr val="FFFFFF"/>
                </a:solidFill>
              </a:rPr>
              <a:t>God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225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They will be his </a:t>
            </a:r>
            <a:r>
              <a:rPr lang="en-US" dirty="0" smtClean="0">
                <a:solidFill>
                  <a:srgbClr val="FFFFFF"/>
                </a:solidFill>
              </a:rPr>
              <a:t>people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And </a:t>
            </a:r>
            <a:r>
              <a:rPr lang="en-US" dirty="0">
                <a:solidFill>
                  <a:srgbClr val="FFFFFF"/>
                </a:solidFill>
              </a:rPr>
              <a:t>God himself will be with them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A</a:t>
            </a:r>
            <a:r>
              <a:rPr lang="en-US" dirty="0" smtClean="0">
                <a:solidFill>
                  <a:srgbClr val="FFFFFF"/>
                </a:solidFill>
              </a:rPr>
              <a:t>nd </a:t>
            </a:r>
            <a:r>
              <a:rPr lang="en-US" dirty="0">
                <a:solidFill>
                  <a:srgbClr val="FFFFFF"/>
                </a:solidFill>
              </a:rPr>
              <a:t>be their </a:t>
            </a:r>
            <a:r>
              <a:rPr lang="en-US" dirty="0" smtClean="0">
                <a:solidFill>
                  <a:srgbClr val="FFFFFF"/>
                </a:solidFill>
              </a:rPr>
              <a:t>God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779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117979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He will wipe every tear from their </a:t>
            </a:r>
            <a:r>
              <a:rPr lang="en-US" dirty="0" smtClean="0">
                <a:solidFill>
                  <a:srgbClr val="FFFFFF"/>
                </a:solidFill>
              </a:rPr>
              <a:t>eyes </a:t>
            </a:r>
            <a:r>
              <a:rPr lang="en-US" dirty="0">
                <a:solidFill>
                  <a:srgbClr val="FFFFFF"/>
                </a:solidFill>
              </a:rPr>
              <a:t>There will be no more </a:t>
            </a:r>
            <a:r>
              <a:rPr lang="en-US" dirty="0" smtClean="0">
                <a:solidFill>
                  <a:srgbClr val="FFFFFF"/>
                </a:solidFill>
              </a:rPr>
              <a:t>death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or </a:t>
            </a:r>
            <a:r>
              <a:rPr lang="en-US" dirty="0">
                <a:solidFill>
                  <a:srgbClr val="FFFFFF"/>
                </a:solidFill>
              </a:rPr>
              <a:t>mourning </a:t>
            </a:r>
            <a:r>
              <a:rPr lang="en-US" dirty="0" smtClean="0">
                <a:solidFill>
                  <a:srgbClr val="FFFFFF"/>
                </a:solidFill>
              </a:rPr>
              <a:t>or </a:t>
            </a:r>
            <a:r>
              <a:rPr lang="en-US" dirty="0">
                <a:solidFill>
                  <a:srgbClr val="FFFFFF"/>
                </a:solidFill>
              </a:rPr>
              <a:t>crying </a:t>
            </a:r>
            <a:r>
              <a:rPr lang="en-US" dirty="0" smtClean="0">
                <a:solidFill>
                  <a:srgbClr val="FFFFFF"/>
                </a:solidFill>
              </a:rPr>
              <a:t>or </a:t>
            </a:r>
            <a:r>
              <a:rPr lang="en-US" dirty="0">
                <a:solidFill>
                  <a:srgbClr val="FFFFFF"/>
                </a:solidFill>
              </a:rPr>
              <a:t>pain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414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And I heard a loud voice </a:t>
            </a:r>
          </a:p>
          <a:p>
            <a:r>
              <a:rPr lang="en-US" dirty="0">
                <a:solidFill>
                  <a:schemeClr val="bg1"/>
                </a:solidFill>
              </a:rPr>
              <a:t>F</a:t>
            </a:r>
            <a:r>
              <a:rPr lang="en-US" dirty="0" smtClean="0">
                <a:solidFill>
                  <a:schemeClr val="bg1"/>
                </a:solidFill>
              </a:rPr>
              <a:t>rom the throne </a:t>
            </a: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aying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“Look! God’s </a:t>
            </a:r>
            <a:r>
              <a:rPr lang="en-US" dirty="0">
                <a:solidFill>
                  <a:schemeClr val="bg1"/>
                </a:solidFill>
              </a:rPr>
              <a:t>dwelling place is now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Among </a:t>
            </a:r>
            <a:r>
              <a:rPr lang="en-US" dirty="0">
                <a:solidFill>
                  <a:schemeClr val="bg1"/>
                </a:solidFill>
              </a:rPr>
              <a:t>the </a:t>
            </a:r>
            <a:r>
              <a:rPr lang="en-US" dirty="0" smtClean="0">
                <a:solidFill>
                  <a:schemeClr val="bg1"/>
                </a:solidFill>
              </a:rPr>
              <a:t>people”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And </a:t>
            </a:r>
            <a:r>
              <a:rPr lang="en-US" dirty="0">
                <a:solidFill>
                  <a:schemeClr val="bg1"/>
                </a:solidFill>
              </a:rPr>
              <a:t>he will dwell with </a:t>
            </a:r>
            <a:r>
              <a:rPr lang="en-US" dirty="0" smtClean="0">
                <a:solidFill>
                  <a:schemeClr val="bg1"/>
                </a:solidFill>
              </a:rPr>
              <a:t>them</a:t>
            </a:r>
          </a:p>
          <a:p>
            <a:r>
              <a:rPr lang="en-US" dirty="0">
                <a:solidFill>
                  <a:schemeClr val="bg1"/>
                </a:solidFill>
              </a:rPr>
              <a:t>And he will dwell with them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937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823980"/>
            <a:ext cx="7372819" cy="435298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They will be his </a:t>
            </a:r>
            <a:r>
              <a:rPr lang="en-US" dirty="0" smtClean="0">
                <a:solidFill>
                  <a:srgbClr val="FFFFFF"/>
                </a:solidFill>
              </a:rPr>
              <a:t>people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And </a:t>
            </a:r>
            <a:r>
              <a:rPr lang="en-US" dirty="0">
                <a:solidFill>
                  <a:srgbClr val="FFFFFF"/>
                </a:solidFill>
              </a:rPr>
              <a:t>God himself will be with them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A</a:t>
            </a:r>
            <a:r>
              <a:rPr lang="en-US" dirty="0" smtClean="0">
                <a:solidFill>
                  <a:srgbClr val="FFFFFF"/>
                </a:solidFill>
              </a:rPr>
              <a:t>nd </a:t>
            </a:r>
            <a:r>
              <a:rPr lang="en-US" dirty="0">
                <a:solidFill>
                  <a:srgbClr val="FFFFFF"/>
                </a:solidFill>
              </a:rPr>
              <a:t>be their </a:t>
            </a:r>
            <a:r>
              <a:rPr lang="en-US" dirty="0" smtClean="0">
                <a:solidFill>
                  <a:srgbClr val="FFFFFF"/>
                </a:solidFill>
              </a:rPr>
              <a:t>God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183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143</TotalTime>
  <Words>215</Words>
  <Application>Microsoft Macintosh PowerPoint</Application>
  <PresentationFormat>On-screen Show (16:9)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Administrator</cp:lastModifiedBy>
  <cp:revision>39</cp:revision>
  <dcterms:created xsi:type="dcterms:W3CDTF">2010-04-12T23:12:02Z</dcterms:created>
  <dcterms:modified xsi:type="dcterms:W3CDTF">2013-12-03T22:26:45Z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