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rels" ContentType="application/vnd.openxmlformats-package.relationships+xml"/>
  <Default Extension="jpg" ContentType="image/jpeg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4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</p:sldMasterIdLst>
  <p:sldIdLst>
    <p:sldId id="256" r:id="rId5"/>
    <p:sldId id="264" r:id="rId6"/>
    <p:sldId id="265" r:id="rId7"/>
    <p:sldId id="266" r:id="rId8"/>
    <p:sldId id="268" r:id="rId9"/>
    <p:sldId id="269" r:id="rId10"/>
    <p:sldId id="267" r:id="rId11"/>
    <p:sldId id="270" r:id="rId12"/>
    <p:sldId id="271" r:id="rId13"/>
    <p:sldId id="272" r:id="rId14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2FF"/>
    <a:srgbClr val="FF28F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589" autoAdjust="0"/>
    <p:restoredTop sz="94660"/>
  </p:normalViewPr>
  <p:slideViewPr>
    <p:cSldViewPr snapToGrid="0" snapToObjects="1">
      <p:cViewPr>
        <p:scale>
          <a:sx n="108" d="100"/>
          <a:sy n="108" d="100"/>
        </p:scale>
        <p:origin x="-1064" y="-736"/>
      </p:cViewPr>
      <p:guideLst>
        <p:guide orient="horz" pos="162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customXml" Target="../customXml/item1.xml"/><Relationship Id="rId2" Type="http://schemas.openxmlformats.org/officeDocument/2006/relationships/customXml" Target="../customXml/item2.xml"/><Relationship Id="rId3" Type="http://schemas.openxmlformats.org/officeDocument/2006/relationships/customXml" Target="../customXml/item3.xml"/><Relationship Id="rId4" Type="http://schemas.openxmlformats.org/officeDocument/2006/relationships/slideMaster" Target="slideMasters/slide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DB3CC-F982-40F9-8DD6-BCC9AFBF44BD}" type="datetime1">
              <a:rPr lang="en-US" smtClean="0"/>
              <a:pPr/>
              <a:t>12/3/13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88E988-FB04-AB4E-BE5A-59F242AF7F7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35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3317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79964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3822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9E7B99-7C3F-4BC3-B7B8-7E1F8C620B24}" type="datetime1">
              <a:rPr lang="en-US" smtClean="0"/>
              <a:pPr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AF2B4D-6B12-4EDF-87BB-2B55CECB661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23948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05946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6824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22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6B1FF6-39B9-40F5-8B67-33C6354A3D4F}" type="slidenum">
              <a:rPr kumimoji="0" lang="en-US" smtClean="0"/>
              <a:pPr eaLnBrk="1" latinLnBrk="0" hangingPunct="1"/>
              <a:t>‹#›</a:t>
            </a:fld>
            <a:endParaRPr kumimoji="0" lang="en-US" dirty="0">
              <a:solidFill>
                <a:schemeClr val="accent3">
                  <a:shade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182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59831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C2560D-EC28-3B41-86E8-18F1CE0113B4}" type="datetimeFigureOut">
              <a:rPr lang="en-US" smtClean="0"/>
              <a:t>12/3/13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66355A-084C-D24E-9AD2-7E4FC41EA62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  <p:sldLayoutId id="2147493457" r:id="rId2"/>
    <p:sldLayoutId id="2147493458" r:id="rId3"/>
    <p:sldLayoutId id="2147493459" r:id="rId4"/>
    <p:sldLayoutId id="2147493460" r:id="rId5"/>
    <p:sldLayoutId id="2147493461" r:id="rId6"/>
    <p:sldLayoutId id="2147493462" r:id="rId7"/>
    <p:sldLayoutId id="2147493463" r:id="rId8"/>
    <p:sldLayoutId id="2147493464" r:id="rId9"/>
    <p:sldLayoutId id="2147493465" r:id="rId10"/>
    <p:sldLayoutId id="214749346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6" name="Subtitle 5"/>
          <p:cNvSpPr>
            <a:spLocks noGrp="1"/>
          </p:cNvSpPr>
          <p:nvPr>
            <p:ph type="subTitle" idx="1"/>
          </p:nvPr>
        </p:nvSpPr>
        <p:spPr>
          <a:xfrm>
            <a:off x="1371600" y="1988276"/>
            <a:ext cx="6400800" cy="1845461"/>
          </a:xfrm>
        </p:spPr>
        <p:txBody>
          <a:bodyPr>
            <a:noAutofit/>
          </a:bodyPr>
          <a:lstStyle/>
          <a:p>
            <a:r>
              <a:rPr lang="en-US" sz="7200" dirty="0" smtClean="0">
                <a:solidFill>
                  <a:schemeClr val="bg1"/>
                </a:solidFill>
                <a:latin typeface="Action Jackson"/>
                <a:cs typeface="Action Jackson"/>
              </a:rPr>
              <a:t>Impact</a:t>
            </a:r>
            <a:endParaRPr lang="en-US" sz="7200" dirty="0" smtClean="0">
              <a:solidFill>
                <a:schemeClr val="bg1"/>
              </a:solidFill>
              <a:latin typeface="Action Jackson"/>
              <a:cs typeface="Action Jackson"/>
            </a:endParaRPr>
          </a:p>
          <a:p>
            <a:r>
              <a:rPr lang="en-US" sz="4400" dirty="0" smtClean="0">
                <a:solidFill>
                  <a:schemeClr val="bg1"/>
                </a:solidFill>
                <a:latin typeface="+mj-lt"/>
                <a:cs typeface="Action Jackson"/>
              </a:rPr>
              <a:t>Acts 1:8</a:t>
            </a:r>
            <a:endParaRPr lang="en-US" sz="4400" dirty="0">
              <a:solidFill>
                <a:schemeClr val="bg1"/>
              </a:solidFill>
              <a:latin typeface="+mj-lt"/>
              <a:cs typeface="Action Jackson"/>
            </a:endParaRPr>
          </a:p>
        </p:txBody>
      </p:sp>
    </p:spTree>
    <p:extLst>
      <p:ext uri="{BB962C8B-B14F-4D97-AF65-F5344CB8AC3E}">
        <p14:creationId xmlns:p14="http://schemas.microsoft.com/office/powerpoint/2010/main" val="379580645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565072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rgbClr val="FFFFFF"/>
                </a:solidFill>
              </a:rPr>
              <a:t>We will be Your </a:t>
            </a:r>
            <a:r>
              <a:rPr lang="en-US" dirty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28FE"/>
                </a:solidFill>
              </a:rPr>
              <a:t>(</a:t>
            </a:r>
            <a:r>
              <a:rPr lang="en-US" sz="2800" i="1" dirty="0">
                <a:solidFill>
                  <a:srgbClr val="FF28FE"/>
                </a:solidFill>
              </a:rPr>
              <a:t>in Jerusalem)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0062FF"/>
                </a:solidFill>
              </a:rPr>
              <a:t>(and in </a:t>
            </a:r>
            <a:r>
              <a:rPr lang="en-US" sz="2800" i="1" dirty="0">
                <a:solidFill>
                  <a:srgbClr val="0062FF"/>
                </a:solidFill>
              </a:rPr>
              <a:t>all Judea)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FFFF"/>
                </a:solidFill>
              </a:rPr>
              <a:t>(</a:t>
            </a:r>
            <a:r>
              <a:rPr lang="en-US" sz="2800" i="1" dirty="0">
                <a:solidFill>
                  <a:srgbClr val="FFFFFF"/>
                </a:solidFill>
              </a:rPr>
              <a:t>and Samaria)</a:t>
            </a:r>
            <a:endParaRPr lang="en-US" i="1" dirty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T</a:t>
            </a:r>
            <a:r>
              <a:rPr lang="en-US" dirty="0" smtClean="0">
                <a:solidFill>
                  <a:srgbClr val="FFFFFF"/>
                </a:solidFill>
              </a:rPr>
              <a:t>o </a:t>
            </a:r>
            <a:r>
              <a:rPr lang="en-US" dirty="0">
                <a:solidFill>
                  <a:srgbClr val="FFFFFF"/>
                </a:solidFill>
              </a:rPr>
              <a:t>the ends of the earth</a:t>
            </a:r>
          </a:p>
        </p:txBody>
      </p:sp>
    </p:spTree>
    <p:extLst>
      <p:ext uri="{BB962C8B-B14F-4D97-AF65-F5344CB8AC3E}">
        <p14:creationId xmlns:p14="http://schemas.microsoft.com/office/powerpoint/2010/main" val="12857807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047635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But you will receive power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 err="1">
                <a:solidFill>
                  <a:srgbClr val="FFFFFF"/>
                </a:solidFill>
              </a:rPr>
              <a:t>Woah</a:t>
            </a:r>
            <a:r>
              <a:rPr lang="en-US" dirty="0">
                <a:solidFill>
                  <a:srgbClr val="FFFFFF"/>
                </a:solidFill>
              </a:rPr>
              <a:t> oh oh oh</a:t>
            </a:r>
            <a:r>
              <a:rPr lang="en-US" dirty="0">
                <a:solidFill>
                  <a:srgbClr val="FFFFFF"/>
                </a:solidFill>
              </a:rPr>
              <a:t> 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94959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047635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But you will receive power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 err="1">
                <a:solidFill>
                  <a:srgbClr val="FFFFFF"/>
                </a:solidFill>
              </a:rPr>
              <a:t>Woah</a:t>
            </a:r>
            <a:r>
              <a:rPr lang="en-US" dirty="0">
                <a:solidFill>
                  <a:srgbClr val="FFFFFF"/>
                </a:solidFill>
              </a:rPr>
              <a:t> oh oh oh</a:t>
            </a:r>
            <a:r>
              <a:rPr lang="en-US" dirty="0">
                <a:solidFill>
                  <a:srgbClr val="FFFFFF"/>
                </a:solidFill>
              </a:rPr>
              <a:t> 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04631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565072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And You will be my witnesses </a:t>
            </a:r>
            <a:r>
              <a:rPr lang="en-US" sz="2800" i="1" dirty="0" smtClean="0">
                <a:solidFill>
                  <a:srgbClr val="FF28FE"/>
                </a:solidFill>
              </a:rPr>
              <a:t>(</a:t>
            </a:r>
            <a:r>
              <a:rPr lang="en-US" sz="2800" i="1" dirty="0">
                <a:solidFill>
                  <a:srgbClr val="FF28FE"/>
                </a:solidFill>
              </a:rPr>
              <a:t>in Jerusalem) </a:t>
            </a:r>
          </a:p>
          <a:p>
            <a:r>
              <a:rPr lang="en-US" dirty="0">
                <a:solidFill>
                  <a:srgbClr val="FFFFFF"/>
                </a:solidFill>
              </a:rPr>
              <a:t>You will be my witnesses </a:t>
            </a:r>
            <a:r>
              <a:rPr lang="en-US" sz="2800" i="1" dirty="0" smtClean="0">
                <a:solidFill>
                  <a:srgbClr val="0062FF"/>
                </a:solidFill>
              </a:rPr>
              <a:t>(and in </a:t>
            </a:r>
            <a:r>
              <a:rPr lang="en-US" sz="2800" i="1" dirty="0">
                <a:solidFill>
                  <a:srgbClr val="0062FF"/>
                </a:solidFill>
              </a:rPr>
              <a:t>all Judea) </a:t>
            </a:r>
          </a:p>
          <a:p>
            <a:r>
              <a:rPr lang="en-US" dirty="0">
                <a:solidFill>
                  <a:srgbClr val="FFFFFF"/>
                </a:solidFill>
              </a:rPr>
              <a:t>You will be my witnesses </a:t>
            </a:r>
            <a:r>
              <a:rPr lang="en-US" sz="2800" i="1" dirty="0">
                <a:solidFill>
                  <a:srgbClr val="FFFFFF"/>
                </a:solidFill>
              </a:rPr>
              <a:t>(and Samaria)</a:t>
            </a:r>
            <a:endParaRPr lang="en-US" i="1" dirty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And to the ends of the earth</a:t>
            </a:r>
          </a:p>
        </p:txBody>
      </p:sp>
    </p:spTree>
    <p:extLst>
      <p:ext uri="{BB962C8B-B14F-4D97-AF65-F5344CB8AC3E}">
        <p14:creationId xmlns:p14="http://schemas.microsoft.com/office/powerpoint/2010/main" val="41120576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047635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But you will receive power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 err="1">
                <a:solidFill>
                  <a:srgbClr val="FFFFFF"/>
                </a:solidFill>
              </a:rPr>
              <a:t>Woah</a:t>
            </a:r>
            <a:r>
              <a:rPr lang="en-US" dirty="0">
                <a:solidFill>
                  <a:srgbClr val="FFFFFF"/>
                </a:solidFill>
              </a:rPr>
              <a:t> oh oh oh</a:t>
            </a:r>
            <a:r>
              <a:rPr lang="en-US" dirty="0">
                <a:solidFill>
                  <a:srgbClr val="FFFFFF"/>
                </a:solidFill>
              </a:rPr>
              <a:t> 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55640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047635"/>
          </a:xfrm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FF"/>
                </a:solidFill>
              </a:rPr>
              <a:t>But you will receive power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>
                <a:solidFill>
                  <a:srgbClr val="FFFFFF"/>
                </a:solidFill>
              </a:rPr>
              <a:t>When the Holy Spirit comes </a:t>
            </a:r>
            <a:r>
              <a:rPr lang="en-US" dirty="0" smtClean="0">
                <a:solidFill>
                  <a:srgbClr val="FFFFFF"/>
                </a:solidFill>
              </a:rPr>
              <a:t>upon </a:t>
            </a:r>
            <a:r>
              <a:rPr lang="en-US" dirty="0">
                <a:solidFill>
                  <a:srgbClr val="FFFFFF"/>
                </a:solidFill>
              </a:rPr>
              <a:t>you</a:t>
            </a:r>
          </a:p>
          <a:p>
            <a:r>
              <a:rPr lang="en-US" dirty="0" err="1">
                <a:solidFill>
                  <a:srgbClr val="FFFFFF"/>
                </a:solidFill>
              </a:rPr>
              <a:t>Woah</a:t>
            </a:r>
            <a:r>
              <a:rPr lang="en-US" dirty="0">
                <a:solidFill>
                  <a:srgbClr val="FFFFFF"/>
                </a:solidFill>
              </a:rPr>
              <a:t> oh oh oh</a:t>
            </a:r>
            <a:r>
              <a:rPr lang="en-US" dirty="0">
                <a:solidFill>
                  <a:srgbClr val="FFFFFF"/>
                </a:solidFill>
              </a:rPr>
              <a:t> 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805146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565072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rgbClr val="FFFFFF"/>
                </a:solidFill>
              </a:rPr>
              <a:t>We will be Your </a:t>
            </a:r>
            <a:r>
              <a:rPr lang="en-US" dirty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28FE"/>
                </a:solidFill>
              </a:rPr>
              <a:t>(</a:t>
            </a:r>
            <a:r>
              <a:rPr lang="en-US" sz="2800" i="1" dirty="0">
                <a:solidFill>
                  <a:srgbClr val="FF28FE"/>
                </a:solidFill>
              </a:rPr>
              <a:t>in Jerusalem)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0062FF"/>
                </a:solidFill>
              </a:rPr>
              <a:t>(and in </a:t>
            </a:r>
            <a:r>
              <a:rPr lang="en-US" sz="2800" i="1" dirty="0">
                <a:solidFill>
                  <a:srgbClr val="0062FF"/>
                </a:solidFill>
              </a:rPr>
              <a:t>all Judea)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FFFF"/>
                </a:solidFill>
              </a:rPr>
              <a:t>(</a:t>
            </a:r>
            <a:r>
              <a:rPr lang="en-US" sz="2800" i="1" dirty="0">
                <a:solidFill>
                  <a:srgbClr val="FFFFFF"/>
                </a:solidFill>
              </a:rPr>
              <a:t>and Samaria)</a:t>
            </a:r>
            <a:endParaRPr lang="en-US" i="1" dirty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T</a:t>
            </a:r>
            <a:r>
              <a:rPr lang="en-US" dirty="0" smtClean="0">
                <a:solidFill>
                  <a:srgbClr val="FFFFFF"/>
                </a:solidFill>
              </a:rPr>
              <a:t>o </a:t>
            </a:r>
            <a:r>
              <a:rPr lang="en-US" dirty="0">
                <a:solidFill>
                  <a:srgbClr val="FFFFFF"/>
                </a:solidFill>
              </a:rPr>
              <a:t>the ends of the earth</a:t>
            </a:r>
          </a:p>
        </p:txBody>
      </p:sp>
    </p:spTree>
    <p:extLst>
      <p:ext uri="{BB962C8B-B14F-4D97-AF65-F5344CB8AC3E}">
        <p14:creationId xmlns:p14="http://schemas.microsoft.com/office/powerpoint/2010/main" val="413907355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9959" y="1080101"/>
            <a:ext cx="3856913" cy="3565072"/>
          </a:xfrm>
        </p:spPr>
        <p:txBody>
          <a:bodyPr>
            <a:normAutofit/>
          </a:bodyPr>
          <a:lstStyle/>
          <a:p>
            <a:r>
              <a:rPr lang="en-US" sz="2800" dirty="0">
                <a:solidFill>
                  <a:srgbClr val="FF28FE"/>
                </a:solidFill>
              </a:rPr>
              <a:t>To the ends of the earth </a:t>
            </a:r>
            <a:endParaRPr lang="en-US" sz="2800" dirty="0" smtClean="0">
              <a:solidFill>
                <a:schemeClr val="bg1"/>
              </a:solidFill>
            </a:endParaRPr>
          </a:p>
          <a:p>
            <a:r>
              <a:rPr lang="en-US" sz="2800" dirty="0">
                <a:solidFill>
                  <a:srgbClr val="FF28FE"/>
                </a:solidFill>
              </a:rPr>
              <a:t>To the ends of the earth 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>
                <a:solidFill>
                  <a:srgbClr val="FF28FE"/>
                </a:solidFill>
              </a:rPr>
              <a:t>To the ends of the earth 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>
                <a:solidFill>
                  <a:srgbClr val="FF28FE"/>
                </a:solidFill>
              </a:rPr>
              <a:t>To the ends of the earth </a:t>
            </a:r>
            <a:endParaRPr lang="en-US" sz="2800" dirty="0">
              <a:solidFill>
                <a:schemeClr val="bg1"/>
              </a:solidFill>
            </a:endParaRPr>
          </a:p>
          <a:p>
            <a:endParaRPr lang="en-US" sz="2800" dirty="0">
              <a:solidFill>
                <a:schemeClr val="bg1"/>
              </a:solidFill>
            </a:endParaRPr>
          </a:p>
        </p:txBody>
      </p:sp>
      <p:sp>
        <p:nvSpPr>
          <p:cNvPr id="5" name="Subtitle 2"/>
          <p:cNvSpPr txBox="1">
            <a:spLocks/>
          </p:cNvSpPr>
          <p:nvPr/>
        </p:nvSpPr>
        <p:spPr>
          <a:xfrm>
            <a:off x="4891695" y="1101808"/>
            <a:ext cx="2998049" cy="35650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800" dirty="0" smtClean="0">
                <a:solidFill>
                  <a:srgbClr val="0062FF"/>
                </a:solidFill>
              </a:rPr>
              <a:t>We’re </a:t>
            </a:r>
            <a:r>
              <a:rPr lang="en-US" sz="2800" dirty="0" err="1" smtClean="0">
                <a:solidFill>
                  <a:srgbClr val="0062FF"/>
                </a:solidFill>
              </a:rPr>
              <a:t>goin</a:t>
            </a:r>
            <a:r>
              <a:rPr lang="en-US" sz="2800" dirty="0" smtClean="0">
                <a:solidFill>
                  <a:srgbClr val="0062FF"/>
                </a:solidFill>
              </a:rPr>
              <a:t>’</a:t>
            </a:r>
          </a:p>
          <a:p>
            <a:r>
              <a:rPr lang="en-US" sz="2800" dirty="0">
                <a:solidFill>
                  <a:srgbClr val="0062FF"/>
                </a:solidFill>
              </a:rPr>
              <a:t>We’re </a:t>
            </a:r>
            <a:r>
              <a:rPr lang="en-US" sz="2800" dirty="0" err="1">
                <a:solidFill>
                  <a:srgbClr val="0062FF"/>
                </a:solidFill>
              </a:rPr>
              <a:t>goin</a:t>
            </a:r>
            <a:r>
              <a:rPr lang="en-US" sz="2800" dirty="0" smtClean="0">
                <a:solidFill>
                  <a:srgbClr val="0062FF"/>
                </a:solidFill>
              </a:rPr>
              <a:t>’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>
                <a:solidFill>
                  <a:srgbClr val="0062FF"/>
                </a:solidFill>
              </a:rPr>
              <a:t>We’re </a:t>
            </a:r>
            <a:r>
              <a:rPr lang="en-US" sz="2800" dirty="0" err="1">
                <a:solidFill>
                  <a:srgbClr val="0062FF"/>
                </a:solidFill>
              </a:rPr>
              <a:t>goin</a:t>
            </a:r>
            <a:r>
              <a:rPr lang="en-US" sz="2800" dirty="0" smtClean="0">
                <a:solidFill>
                  <a:srgbClr val="0062FF"/>
                </a:solidFill>
              </a:rPr>
              <a:t>’</a:t>
            </a:r>
            <a:endParaRPr lang="en-US" sz="2800" dirty="0">
              <a:solidFill>
                <a:schemeClr val="bg1"/>
              </a:solidFill>
            </a:endParaRPr>
          </a:p>
          <a:p>
            <a:r>
              <a:rPr lang="en-US" sz="2800" dirty="0">
                <a:solidFill>
                  <a:srgbClr val="0062FF"/>
                </a:solidFill>
              </a:rPr>
              <a:t>We’re </a:t>
            </a:r>
            <a:r>
              <a:rPr lang="en-US" sz="2800" dirty="0" err="1">
                <a:solidFill>
                  <a:srgbClr val="0062FF"/>
                </a:solidFill>
              </a:rPr>
              <a:t>goin</a:t>
            </a:r>
            <a:r>
              <a:rPr lang="en-US" sz="2800" dirty="0">
                <a:solidFill>
                  <a:srgbClr val="0062FF"/>
                </a:solidFill>
              </a:rPr>
              <a:t>’</a:t>
            </a:r>
          </a:p>
          <a:p>
            <a:endParaRPr lang="en-US" sz="2800" dirty="0">
              <a:solidFill>
                <a:schemeClr val="bg1"/>
              </a:solidFill>
            </a:endParaRPr>
          </a:p>
          <a:p>
            <a:endParaRPr lang="en-US" sz="2800" dirty="0">
              <a:solidFill>
                <a:schemeClr val="bg1"/>
              </a:solidFill>
            </a:endParaRPr>
          </a:p>
        </p:txBody>
      </p:sp>
      <p:sp>
        <p:nvSpPr>
          <p:cNvPr id="6" name="Subtitle 2"/>
          <p:cNvSpPr txBox="1">
            <a:spLocks/>
          </p:cNvSpPr>
          <p:nvPr/>
        </p:nvSpPr>
        <p:spPr>
          <a:xfrm>
            <a:off x="881916" y="3467367"/>
            <a:ext cx="7372819" cy="30476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buFont typeface="Arial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 err="1" smtClean="0">
                <a:solidFill>
                  <a:srgbClr val="FFFFFF"/>
                </a:solidFill>
              </a:rPr>
              <a:t>Goin</a:t>
            </a:r>
            <a:r>
              <a:rPr lang="en-US" dirty="0" smtClean="0">
                <a:solidFill>
                  <a:srgbClr val="FFFFFF"/>
                </a:solidFill>
              </a:rPr>
              <a:t>’ </a:t>
            </a:r>
            <a:r>
              <a:rPr lang="en-US" dirty="0" err="1" smtClean="0">
                <a:solidFill>
                  <a:srgbClr val="FFFFFF"/>
                </a:solidFill>
              </a:rPr>
              <a:t>Goin</a:t>
            </a:r>
            <a:r>
              <a:rPr lang="en-US" dirty="0" smtClean="0">
                <a:solidFill>
                  <a:srgbClr val="FFFFFF"/>
                </a:solidFill>
              </a:rPr>
              <a:t>’ </a:t>
            </a:r>
            <a:r>
              <a:rPr lang="en-US" dirty="0" err="1" smtClean="0">
                <a:solidFill>
                  <a:srgbClr val="FFFFFF"/>
                </a:solidFill>
              </a:rPr>
              <a:t>Goin</a:t>
            </a:r>
            <a:r>
              <a:rPr lang="en-US" dirty="0" smtClean="0">
                <a:solidFill>
                  <a:srgbClr val="FFFFFF"/>
                </a:solidFill>
              </a:rPr>
              <a:t>’ GONE!</a:t>
            </a:r>
            <a:endParaRPr 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398820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Background.jp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1916" y="1080101"/>
            <a:ext cx="7372819" cy="3565072"/>
          </a:xfrm>
        </p:spPr>
        <p:txBody>
          <a:bodyPr>
            <a:normAutofit/>
          </a:bodyPr>
          <a:lstStyle/>
          <a:p>
            <a:r>
              <a:rPr lang="en-US" dirty="0" smtClean="0">
                <a:solidFill>
                  <a:srgbClr val="FFFFFF"/>
                </a:solidFill>
              </a:rPr>
              <a:t>We will be Your </a:t>
            </a:r>
            <a:r>
              <a:rPr lang="en-US" dirty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28FE"/>
                </a:solidFill>
              </a:rPr>
              <a:t>(</a:t>
            </a:r>
            <a:r>
              <a:rPr lang="en-US" sz="2800" i="1" dirty="0">
                <a:solidFill>
                  <a:srgbClr val="FF28FE"/>
                </a:solidFill>
              </a:rPr>
              <a:t>in Jerusalem)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0062FF"/>
                </a:solidFill>
              </a:rPr>
              <a:t>(and in </a:t>
            </a:r>
            <a:r>
              <a:rPr lang="en-US" sz="2800" i="1" dirty="0">
                <a:solidFill>
                  <a:srgbClr val="0062FF"/>
                </a:solidFill>
              </a:rPr>
              <a:t>all Judea) </a:t>
            </a:r>
          </a:p>
          <a:p>
            <a:r>
              <a:rPr lang="en-US" dirty="0">
                <a:solidFill>
                  <a:srgbClr val="FFFFFF"/>
                </a:solidFill>
              </a:rPr>
              <a:t>We will be Your </a:t>
            </a:r>
            <a:r>
              <a:rPr lang="en-US" dirty="0" smtClean="0">
                <a:solidFill>
                  <a:srgbClr val="FFFFFF"/>
                </a:solidFill>
              </a:rPr>
              <a:t>witnesses </a:t>
            </a:r>
            <a:r>
              <a:rPr lang="en-US" sz="2800" i="1" dirty="0" smtClean="0">
                <a:solidFill>
                  <a:srgbClr val="FFFFFF"/>
                </a:solidFill>
              </a:rPr>
              <a:t>(</a:t>
            </a:r>
            <a:r>
              <a:rPr lang="en-US" sz="2800" i="1" dirty="0">
                <a:solidFill>
                  <a:srgbClr val="FFFFFF"/>
                </a:solidFill>
              </a:rPr>
              <a:t>and Samaria)</a:t>
            </a:r>
            <a:endParaRPr lang="en-US" i="1" dirty="0">
              <a:solidFill>
                <a:srgbClr val="FFFFFF"/>
              </a:solidFill>
            </a:endParaRPr>
          </a:p>
          <a:p>
            <a:r>
              <a:rPr lang="en-US" dirty="0">
                <a:solidFill>
                  <a:srgbClr val="FFFFFF"/>
                </a:solidFill>
              </a:rPr>
              <a:t>T</a:t>
            </a:r>
            <a:r>
              <a:rPr lang="en-US" dirty="0" smtClean="0">
                <a:solidFill>
                  <a:srgbClr val="FFFFFF"/>
                </a:solidFill>
              </a:rPr>
              <a:t>o </a:t>
            </a:r>
            <a:r>
              <a:rPr lang="en-US" dirty="0">
                <a:solidFill>
                  <a:srgbClr val="FFFFFF"/>
                </a:solidFill>
              </a:rPr>
              <a:t>the ends of the earth</a:t>
            </a:r>
          </a:p>
        </p:txBody>
      </p:sp>
    </p:spTree>
    <p:extLst>
      <p:ext uri="{BB962C8B-B14F-4D97-AF65-F5344CB8AC3E}">
        <p14:creationId xmlns:p14="http://schemas.microsoft.com/office/powerpoint/2010/main" val="41520808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Props1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B6F2769-7194-4217-93D3-3AF3A4742282}">
  <ds:schemaRefs>
    <ds:schemaRef ds:uri="http://schemas.microsoft.com/office/2006/metadata/properties"/>
    <ds:schemaRef ds:uri="http://schemas.microsoft.com/office/infopath/2007/PartnerControls"/>
    <ds:schemaRef ds:uri="http://schemas.microsoft.com/sharepoint/v3/field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144</TotalTime>
  <Words>283</Words>
  <Application>Microsoft Macintosh PowerPoint</Application>
  <PresentationFormat>On-screen Show (16:9)</PresentationFormat>
  <Paragraphs>43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Administrator</cp:lastModifiedBy>
  <cp:revision>40</cp:revision>
  <dcterms:created xsi:type="dcterms:W3CDTF">2010-04-12T23:12:02Z</dcterms:created>
  <dcterms:modified xsi:type="dcterms:W3CDTF">2013-12-03T22:22:36Z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