
<file path=[Content_Types].xml><?xml version="1.0" encoding="utf-8"?>
<Types xmlns="http://schemas.openxmlformats.org/package/2006/content-types">
  <Default Extension="xml" ContentType="application/xml"/>
  <Default Extension="bin" ContentType="application/vnd.openxmlformats-officedocument.presentationml.printerSettings"/>
  <Default Extension="rels" ContentType="application/vnd.openxmlformats-package.relationships+xml"/>
  <Default Extension="jpg" ContentType="image/jpeg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4" Type="http://schemas.openxmlformats.org/officeDocument/2006/relationships/custom-properties" Target="docProps/custom.xml"/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93455" r:id="rId4"/>
  </p:sldMasterIdLst>
  <p:sldIdLst>
    <p:sldId id="256" r:id="rId5"/>
    <p:sldId id="264" r:id="rId6"/>
    <p:sldId id="265" r:id="rId7"/>
    <p:sldId id="266" r:id="rId8"/>
    <p:sldId id="267" r:id="rId9"/>
    <p:sldId id="268" r:id="rId10"/>
    <p:sldId id="269" r:id="rId11"/>
    <p:sldId id="270" r:id="rId12"/>
  </p:sldIdLst>
  <p:sldSz cx="9144000" cy="5143500" type="screen16x9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62FF"/>
    <a:srgbClr val="FF28F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22589" autoAdjust="0"/>
    <p:restoredTop sz="94660"/>
  </p:normalViewPr>
  <p:slideViewPr>
    <p:cSldViewPr snapToGrid="0" snapToObjects="1">
      <p:cViewPr>
        <p:scale>
          <a:sx n="108" d="100"/>
          <a:sy n="108" d="100"/>
        </p:scale>
        <p:origin x="-1064" y="-736"/>
      </p:cViewPr>
      <p:guideLst>
        <p:guide orient="horz" pos="162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49" d="100"/>
        <a:sy n="149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slide" Target="slides/slide7.xml"/><Relationship Id="rId12" Type="http://schemas.openxmlformats.org/officeDocument/2006/relationships/slide" Target="slides/slide8.xml"/><Relationship Id="rId13" Type="http://schemas.openxmlformats.org/officeDocument/2006/relationships/printerSettings" Target="printerSettings/printerSettings1.bin"/><Relationship Id="rId14" Type="http://schemas.openxmlformats.org/officeDocument/2006/relationships/presProps" Target="presProps.xml"/><Relationship Id="rId15" Type="http://schemas.openxmlformats.org/officeDocument/2006/relationships/viewProps" Target="viewProps.xml"/><Relationship Id="rId16" Type="http://schemas.openxmlformats.org/officeDocument/2006/relationships/theme" Target="theme/theme1.xml"/><Relationship Id="rId17" Type="http://schemas.openxmlformats.org/officeDocument/2006/relationships/tableStyles" Target="tableStyles.xml"/><Relationship Id="rId1" Type="http://schemas.openxmlformats.org/officeDocument/2006/relationships/customXml" Target="../customXml/item1.xml"/><Relationship Id="rId2" Type="http://schemas.openxmlformats.org/officeDocument/2006/relationships/customXml" Target="../customXml/item2.xml"/><Relationship Id="rId3" Type="http://schemas.openxmlformats.org/officeDocument/2006/relationships/customXml" Target="../customXml/item3.xml"/><Relationship Id="rId4" Type="http://schemas.openxmlformats.org/officeDocument/2006/relationships/slideMaster" Target="slideMasters/slideMaster1.xml"/><Relationship Id="rId5" Type="http://schemas.openxmlformats.org/officeDocument/2006/relationships/slide" Target="slides/slide1.xml"/><Relationship Id="rId6" Type="http://schemas.openxmlformats.org/officeDocument/2006/relationships/slide" Target="slides/slide2.xml"/><Relationship Id="rId7" Type="http://schemas.openxmlformats.org/officeDocument/2006/relationships/slide" Target="slides/slide3.xml"/><Relationship Id="rId8" Type="http://schemas.openxmlformats.org/officeDocument/2006/relationships/slide" Target="slides/slide4.xml"/><Relationship Id="rId9" Type="http://schemas.openxmlformats.org/officeDocument/2006/relationships/slide" Target="slides/slide5.xml"/><Relationship Id="rId10" Type="http://schemas.openxmlformats.org/officeDocument/2006/relationships/slide" Target="slides/slide6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DB3CC-F982-40F9-8DD6-BCC9AFBF44BD}" type="datetime1">
              <a:rPr lang="en-US" smtClean="0"/>
              <a:pPr/>
              <a:t>12/20/13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88E988-FB04-AB4E-BE5A-59F242AF7F7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835148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12/20/13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33172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12/20/13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799648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12/20/13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038221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9E7B99-7C3F-4BC3-B7B8-7E1F8C620B24}" type="datetime1">
              <a:rPr lang="en-US" smtClean="0"/>
              <a:pPr/>
              <a:t>12/20/13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AF2B4D-6B12-4EDF-87BB-2B55CECB661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239484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12/20/13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059461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12/20/13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682443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12/20/13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471299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12/20/13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92246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12/20/13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6B1FF6-39B9-40F5-8B67-33C6354A3D4F}" type="slidenum">
              <a:rPr kumimoji="0" lang="en-US" smtClean="0"/>
              <a:pPr eaLnBrk="1" latinLnBrk="0" hangingPunct="1"/>
              <a:t>‹#›</a:t>
            </a:fld>
            <a:endParaRPr kumimoji="0" lang="en-US" dirty="0">
              <a:solidFill>
                <a:schemeClr val="accent3">
                  <a:shade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1822031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12/20/13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598310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8C2560D-EC28-3B41-86E8-18F1CE0113B4}" type="datetimeFigureOut">
              <a:rPr lang="en-US" smtClean="0"/>
              <a:t>12/20/13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066355A-084C-D24E-9AD2-7E4FC41EA6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38435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456" r:id="rId1"/>
    <p:sldLayoutId id="2147493457" r:id="rId2"/>
    <p:sldLayoutId id="2147493458" r:id="rId3"/>
    <p:sldLayoutId id="2147493459" r:id="rId4"/>
    <p:sldLayoutId id="2147493460" r:id="rId5"/>
    <p:sldLayoutId id="2147493461" r:id="rId6"/>
    <p:sldLayoutId id="2147493462" r:id="rId7"/>
    <p:sldLayoutId id="2147493463" r:id="rId8"/>
    <p:sldLayoutId id="2147493464" r:id="rId9"/>
    <p:sldLayoutId id="2147493465" r:id="rId10"/>
    <p:sldLayoutId id="2147493466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g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g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g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g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g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g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g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Background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5143500"/>
          </a:xfrm>
          <a:prstGeom prst="rect">
            <a:avLst/>
          </a:prstGeom>
        </p:spPr>
      </p:pic>
      <p:sp>
        <p:nvSpPr>
          <p:cNvPr id="6" name="Subtitle 5"/>
          <p:cNvSpPr>
            <a:spLocks noGrp="1"/>
          </p:cNvSpPr>
          <p:nvPr>
            <p:ph type="subTitle" idx="1"/>
          </p:nvPr>
        </p:nvSpPr>
        <p:spPr>
          <a:xfrm>
            <a:off x="1371600" y="1988276"/>
            <a:ext cx="6400800" cy="1845461"/>
          </a:xfrm>
        </p:spPr>
        <p:txBody>
          <a:bodyPr>
            <a:noAutofit/>
          </a:bodyPr>
          <a:lstStyle/>
          <a:p>
            <a:r>
              <a:rPr lang="en-US" sz="4800" dirty="0" smtClean="0">
                <a:solidFill>
                  <a:schemeClr val="bg1"/>
                </a:solidFill>
                <a:latin typeface="Action Jackson"/>
                <a:cs typeface="Action Jackson"/>
              </a:rPr>
              <a:t>Jesus grew</a:t>
            </a:r>
            <a:endParaRPr lang="en-US" sz="4800" dirty="0" smtClean="0">
              <a:solidFill>
                <a:schemeClr val="bg1"/>
              </a:solidFill>
              <a:latin typeface="Action Jackson"/>
              <a:cs typeface="Action Jackson"/>
            </a:endParaRPr>
          </a:p>
          <a:p>
            <a:r>
              <a:rPr lang="en-US" sz="2800" dirty="0" smtClean="0">
                <a:solidFill>
                  <a:schemeClr val="bg1"/>
                </a:solidFill>
                <a:latin typeface="+mj-lt"/>
                <a:cs typeface="Action Jackson"/>
              </a:rPr>
              <a:t>Luke 2:52</a:t>
            </a:r>
            <a:endParaRPr lang="en-US" sz="2800" dirty="0">
              <a:solidFill>
                <a:schemeClr val="bg1"/>
              </a:solidFill>
              <a:latin typeface="+mj-lt"/>
              <a:cs typeface="Action Jackson"/>
            </a:endParaRPr>
          </a:p>
        </p:txBody>
      </p:sp>
    </p:spTree>
    <p:extLst>
      <p:ext uri="{BB962C8B-B14F-4D97-AF65-F5344CB8AC3E}">
        <p14:creationId xmlns:p14="http://schemas.microsoft.com/office/powerpoint/2010/main" val="379580645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Background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5143500"/>
          </a:xfrm>
          <a:prstGeom prst="rect">
            <a:avLst/>
          </a:prstGeom>
        </p:spPr>
      </p:pic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81916" y="1306137"/>
            <a:ext cx="7372819" cy="4352987"/>
          </a:xfrm>
        </p:spPr>
        <p:txBody>
          <a:bodyPr>
            <a:norm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And Jesus grew </a:t>
            </a:r>
            <a:endParaRPr lang="en-US" dirty="0">
              <a:solidFill>
                <a:schemeClr val="bg1"/>
              </a:solidFill>
            </a:endParaRPr>
          </a:p>
          <a:p>
            <a:r>
              <a:rPr lang="en-US" dirty="0" smtClean="0">
                <a:solidFill>
                  <a:schemeClr val="bg1"/>
                </a:solidFill>
              </a:rPr>
              <a:t>In wisdom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And stature 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And in favor with God and man</a:t>
            </a:r>
            <a:endParaRPr lang="en-US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9949598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Background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5143500"/>
          </a:xfrm>
          <a:prstGeom prst="rect">
            <a:avLst/>
          </a:prstGeom>
        </p:spPr>
      </p:pic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81916" y="1306137"/>
            <a:ext cx="7372819" cy="4352987"/>
          </a:xfrm>
        </p:spPr>
        <p:txBody>
          <a:bodyPr>
            <a:norm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And Jesus grew </a:t>
            </a:r>
            <a:endParaRPr lang="en-US" dirty="0">
              <a:solidFill>
                <a:schemeClr val="bg1"/>
              </a:solidFill>
            </a:endParaRPr>
          </a:p>
          <a:p>
            <a:r>
              <a:rPr lang="en-US" dirty="0" smtClean="0">
                <a:solidFill>
                  <a:schemeClr val="bg1"/>
                </a:solidFill>
              </a:rPr>
              <a:t>In wisdom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And stature 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And in favor with God and man</a:t>
            </a:r>
            <a:endParaRPr lang="en-US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2058813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Background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5143500"/>
          </a:xfrm>
          <a:prstGeom prst="rect">
            <a:avLst/>
          </a:prstGeom>
        </p:spPr>
      </p:pic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81916" y="1306137"/>
            <a:ext cx="7372819" cy="4352987"/>
          </a:xfrm>
        </p:spPr>
        <p:txBody>
          <a:bodyPr>
            <a:norm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I </a:t>
            </a:r>
            <a:r>
              <a:rPr lang="en-US" dirty="0" err="1" smtClean="0">
                <a:solidFill>
                  <a:schemeClr val="bg1"/>
                </a:solidFill>
              </a:rPr>
              <a:t>wanna</a:t>
            </a:r>
            <a:r>
              <a:rPr lang="en-US" dirty="0" smtClean="0">
                <a:solidFill>
                  <a:schemeClr val="bg1"/>
                </a:solidFill>
              </a:rPr>
              <a:t> know You more</a:t>
            </a:r>
          </a:p>
          <a:p>
            <a:r>
              <a:rPr lang="en-US" dirty="0">
                <a:solidFill>
                  <a:schemeClr val="bg1"/>
                </a:solidFill>
              </a:rPr>
              <a:t>I </a:t>
            </a:r>
            <a:r>
              <a:rPr lang="en-US" dirty="0" err="1">
                <a:solidFill>
                  <a:schemeClr val="bg1"/>
                </a:solidFill>
              </a:rPr>
              <a:t>wanna</a:t>
            </a:r>
            <a:r>
              <a:rPr lang="en-US" dirty="0">
                <a:solidFill>
                  <a:schemeClr val="bg1"/>
                </a:solidFill>
              </a:rPr>
              <a:t> know You more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Make me more like You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Sweet Jesus!</a:t>
            </a:r>
          </a:p>
        </p:txBody>
      </p:sp>
    </p:spTree>
    <p:extLst>
      <p:ext uri="{BB962C8B-B14F-4D97-AF65-F5344CB8AC3E}">
        <p14:creationId xmlns:p14="http://schemas.microsoft.com/office/powerpoint/2010/main" val="382058813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Background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5143500"/>
          </a:xfrm>
          <a:prstGeom prst="rect">
            <a:avLst/>
          </a:prstGeom>
        </p:spPr>
      </p:pic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81916" y="1306137"/>
            <a:ext cx="7372819" cy="4352987"/>
          </a:xfrm>
        </p:spPr>
        <p:txBody>
          <a:bodyPr>
            <a:norm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And Jesus grew </a:t>
            </a:r>
            <a:endParaRPr lang="en-US" dirty="0">
              <a:solidFill>
                <a:schemeClr val="bg1"/>
              </a:solidFill>
            </a:endParaRPr>
          </a:p>
          <a:p>
            <a:r>
              <a:rPr lang="en-US" dirty="0" smtClean="0">
                <a:solidFill>
                  <a:schemeClr val="bg1"/>
                </a:solidFill>
              </a:rPr>
              <a:t>In wisdom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And stature 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And in favor with God and man</a:t>
            </a:r>
            <a:endParaRPr lang="en-US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3357524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Background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5143500"/>
          </a:xfrm>
          <a:prstGeom prst="rect">
            <a:avLst/>
          </a:prstGeom>
        </p:spPr>
      </p:pic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81916" y="1306137"/>
            <a:ext cx="7372819" cy="4352987"/>
          </a:xfrm>
        </p:spPr>
        <p:txBody>
          <a:bodyPr>
            <a:norm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And Jesus grew </a:t>
            </a:r>
            <a:endParaRPr lang="en-US" dirty="0">
              <a:solidFill>
                <a:schemeClr val="bg1"/>
              </a:solidFill>
            </a:endParaRPr>
          </a:p>
          <a:p>
            <a:r>
              <a:rPr lang="en-US" dirty="0" smtClean="0">
                <a:solidFill>
                  <a:schemeClr val="bg1"/>
                </a:solidFill>
              </a:rPr>
              <a:t>In wisdom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And stature 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And in favor with God and man</a:t>
            </a:r>
            <a:endParaRPr lang="en-US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6017561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Background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5143500"/>
          </a:xfrm>
          <a:prstGeom prst="rect">
            <a:avLst/>
          </a:prstGeom>
        </p:spPr>
      </p:pic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81916" y="1306137"/>
            <a:ext cx="7372819" cy="4352987"/>
          </a:xfrm>
        </p:spPr>
        <p:txBody>
          <a:bodyPr>
            <a:norm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I </a:t>
            </a:r>
            <a:r>
              <a:rPr lang="en-US" dirty="0" err="1" smtClean="0">
                <a:solidFill>
                  <a:schemeClr val="bg1"/>
                </a:solidFill>
              </a:rPr>
              <a:t>wanna</a:t>
            </a:r>
            <a:r>
              <a:rPr lang="en-US" dirty="0" smtClean="0">
                <a:solidFill>
                  <a:schemeClr val="bg1"/>
                </a:solidFill>
              </a:rPr>
              <a:t> know You more</a:t>
            </a:r>
          </a:p>
          <a:p>
            <a:r>
              <a:rPr lang="en-US" dirty="0">
                <a:solidFill>
                  <a:schemeClr val="bg1"/>
                </a:solidFill>
              </a:rPr>
              <a:t>I </a:t>
            </a:r>
            <a:r>
              <a:rPr lang="en-US" dirty="0" err="1">
                <a:solidFill>
                  <a:schemeClr val="bg1"/>
                </a:solidFill>
              </a:rPr>
              <a:t>wanna</a:t>
            </a:r>
            <a:r>
              <a:rPr lang="en-US" dirty="0">
                <a:solidFill>
                  <a:schemeClr val="bg1"/>
                </a:solidFill>
              </a:rPr>
              <a:t> know You more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Make me more like You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Sweet Jesus!</a:t>
            </a:r>
          </a:p>
        </p:txBody>
      </p:sp>
    </p:spTree>
    <p:extLst>
      <p:ext uri="{BB962C8B-B14F-4D97-AF65-F5344CB8AC3E}">
        <p14:creationId xmlns:p14="http://schemas.microsoft.com/office/powerpoint/2010/main" val="401335347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Background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5143500"/>
          </a:xfrm>
          <a:prstGeom prst="rect">
            <a:avLst/>
          </a:prstGeom>
        </p:spPr>
      </p:pic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81916" y="790513"/>
            <a:ext cx="7372819" cy="4352987"/>
          </a:xfrm>
        </p:spPr>
        <p:txBody>
          <a:bodyPr>
            <a:norm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I </a:t>
            </a:r>
            <a:r>
              <a:rPr lang="en-US" dirty="0" err="1" smtClean="0">
                <a:solidFill>
                  <a:schemeClr val="bg1"/>
                </a:solidFill>
              </a:rPr>
              <a:t>wanna</a:t>
            </a:r>
            <a:r>
              <a:rPr lang="en-US" dirty="0" smtClean="0">
                <a:solidFill>
                  <a:schemeClr val="bg1"/>
                </a:solidFill>
              </a:rPr>
              <a:t> know You more</a:t>
            </a:r>
          </a:p>
          <a:p>
            <a:r>
              <a:rPr lang="en-US" dirty="0">
                <a:solidFill>
                  <a:schemeClr val="bg1"/>
                </a:solidFill>
              </a:rPr>
              <a:t>I </a:t>
            </a:r>
            <a:r>
              <a:rPr lang="en-US" dirty="0" err="1">
                <a:solidFill>
                  <a:schemeClr val="bg1"/>
                </a:solidFill>
              </a:rPr>
              <a:t>wanna</a:t>
            </a:r>
            <a:r>
              <a:rPr lang="en-US" dirty="0">
                <a:solidFill>
                  <a:schemeClr val="bg1"/>
                </a:solidFill>
              </a:rPr>
              <a:t> know You more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Make me more like You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Sweet Jesus!</a:t>
            </a:r>
          </a:p>
          <a:p>
            <a:r>
              <a:rPr lang="en-US" dirty="0">
                <a:solidFill>
                  <a:schemeClr val="bg1"/>
                </a:solidFill>
              </a:rPr>
              <a:t>Sweet Jesus!</a:t>
            </a:r>
          </a:p>
          <a:p>
            <a:r>
              <a:rPr lang="en-US" dirty="0">
                <a:solidFill>
                  <a:schemeClr val="bg1"/>
                </a:solidFill>
              </a:rPr>
              <a:t>Sweet Jesus!</a:t>
            </a:r>
          </a:p>
          <a:p>
            <a:endParaRPr lang="en-US" dirty="0" smtClean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7858474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DE64AEEDD9B7A4D93545ACBE97D4615" ma:contentTypeVersion="2" ma:contentTypeDescription="Create a new document." ma:contentTypeScope="" ma:versionID="f49002b78e3a4a71b814eef46a983816">
  <xsd:schema xmlns:xsd="http://www.w3.org/2001/XMLSchema" xmlns:xs="http://www.w3.org/2001/XMLSchema" xmlns:p="http://schemas.microsoft.com/office/2006/metadata/properties" xmlns:ns2="http://schemas.microsoft.com/sharepoint/v3/fields" targetNamespace="http://schemas.microsoft.com/office/2006/metadata/properties" ma:root="true" ma:fieldsID="38f6db2dd0d9a0cf6a8dc37be32b365b" ns2:_="">
    <xsd:import namespace="http://schemas.microsoft.com/sharepoint/v3/fields"/>
    <xsd:element name="properties">
      <xsd:complexType>
        <xsd:sequence>
          <xsd:element name="documentManagement">
            <xsd:complexType>
              <xsd:all>
                <xsd:element ref="ns2:_Status" minOccurs="0"/>
                <xsd:element ref="ns2:_Version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http://schemas.microsoft.com/sharepoint/v3/fields" elementFormDefault="qualified">
    <xsd:import namespace="http://schemas.microsoft.com/office/2006/documentManagement/types"/>
    <xsd:import namespace="http://schemas.microsoft.com/office/infopath/2007/PartnerControls"/>
    <xsd:element name="_Status" ma:index="8" nillable="true" ma:displayName="Status" ma:default="Not Started" ma:internalName="_Status">
      <xsd:simpleType>
        <xsd:union memberTypes="dms:Text">
          <xsd:simpleType>
            <xsd:restriction base="dms:Choice">
              <xsd:enumeration value="Not Started"/>
              <xsd:enumeration value="Draft"/>
              <xsd:enumeration value="Reviewed"/>
              <xsd:enumeration value="Scheduled"/>
              <xsd:enumeration value="Published"/>
              <xsd:enumeration value="Final"/>
              <xsd:enumeration value="Expired"/>
            </xsd:restriction>
          </xsd:simpleType>
        </xsd:union>
      </xsd:simpleType>
    </xsd:element>
    <xsd:element name="_Version" ma:index="9" nillable="true" ma:displayName="Version" ma:internalName="_Version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 ma:displayName="Status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_Version xmlns="http://schemas.microsoft.com/sharepoint/v3/fields" xsi:nil="true"/>
    <_Status xmlns="http://schemas.microsoft.com/sharepoint/v3/fields">Not Started</_Status>
  </documentManagement>
</p:properties>
</file>

<file path=customXml/itemProps1.xml><?xml version="1.0" encoding="utf-8"?>
<ds:datastoreItem xmlns:ds="http://schemas.openxmlformats.org/officeDocument/2006/customXml" ds:itemID="{E4214858-785C-42F7-BE66-6D0E79395FC8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http://schemas.microsoft.com/sharepoint/v3/fields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87D2A1B0-FF3E-4009-940D-AED0EB70AA20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7B6F2769-7194-4217-93D3-3AF3A4742282}">
  <ds:schemaRefs>
    <ds:schemaRef ds:uri="http://schemas.microsoft.com/office/2006/metadata/properties"/>
    <ds:schemaRef ds:uri="http://schemas.microsoft.com/office/infopath/2007/PartnerControls"/>
    <ds:schemaRef ds:uri="http://schemas.microsoft.com/sharepoint/v3/field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FNEMasterTemplateForThemePreview.pptx</Template>
  <TotalTime>145</TotalTime>
  <Words>122</Words>
  <Application>Microsoft Macintosh PowerPoint</Application>
  <PresentationFormat>On-screen Show (16:9)</PresentationFormat>
  <Paragraphs>32</Paragraphs>
  <Slides>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FileNewTemplate</dc:title>
  <dc:creator>Diana</dc:creator>
  <cp:lastModifiedBy>Administrator</cp:lastModifiedBy>
  <cp:revision>40</cp:revision>
  <dcterms:created xsi:type="dcterms:W3CDTF">2010-04-12T23:12:02Z</dcterms:created>
  <dcterms:modified xsi:type="dcterms:W3CDTF">2013-12-20T06:14:23Z</dcterms:modified>
  <cp:contentStatus>Draft</cp:contentStatus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0x0101000DE64AEEDD9B7A4D93545ACBE97D4615</vt:lpwstr>
  </property>
</Properties>
</file>