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sldIdLst>
    <p:sldId id="256" r:id="rId5"/>
    <p:sldId id="264" r:id="rId6"/>
    <p:sldId id="265" r:id="rId7"/>
    <p:sldId id="266" r:id="rId8"/>
    <p:sldId id="267" r:id="rId9"/>
    <p:sldId id="268" r:id="rId1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2FF"/>
    <a:srgbClr val="FF28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89" autoAdjust="0"/>
    <p:restoredTop sz="94660"/>
  </p:normalViewPr>
  <p:slideViewPr>
    <p:cSldViewPr snapToGrid="0" snapToObjects="1">
      <p:cViewPr>
        <p:scale>
          <a:sx n="108" d="100"/>
          <a:sy n="108" d="100"/>
        </p:scale>
        <p:origin x="-1064" y="-73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12/20/13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12/20/13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371600" y="1988276"/>
            <a:ext cx="6400800" cy="1845461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ction Jackson"/>
                <a:cs typeface="Action Jackson"/>
              </a:rPr>
              <a:t>Never tire</a:t>
            </a:r>
            <a:endParaRPr lang="en-US" sz="4800" dirty="0" smtClean="0">
              <a:solidFill>
                <a:schemeClr val="bg1"/>
              </a:solidFill>
              <a:latin typeface="Action Jackson"/>
              <a:cs typeface="Action Jackson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+mj-lt"/>
                <a:cs typeface="Action Jackson"/>
              </a:rPr>
              <a:t>2 Thessalonians 3:13</a:t>
            </a:r>
            <a:endParaRPr lang="en-US" sz="2800" dirty="0">
              <a:solidFill>
                <a:schemeClr val="bg1"/>
              </a:solidFill>
              <a:latin typeface="+mj-lt"/>
              <a:cs typeface="Action Jackson"/>
            </a:endParaRPr>
          </a:p>
        </p:txBody>
      </p:sp>
    </p:spTree>
    <p:extLst>
      <p:ext uri="{BB962C8B-B14F-4D97-AF65-F5344CB8AC3E}">
        <p14:creationId xmlns:p14="http://schemas.microsoft.com/office/powerpoint/2010/main" val="3795806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400217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Never tire of </a:t>
            </a:r>
            <a:r>
              <a:rPr lang="en-US" dirty="0" err="1" smtClean="0">
                <a:solidFill>
                  <a:schemeClr val="bg1"/>
                </a:solidFill>
              </a:rPr>
              <a:t>doin</a:t>
            </a:r>
            <a:r>
              <a:rPr lang="en-US" dirty="0" smtClean="0">
                <a:solidFill>
                  <a:schemeClr val="bg1"/>
                </a:solidFill>
              </a:rPr>
              <a:t>’ what is good</a:t>
            </a:r>
          </a:p>
          <a:p>
            <a:r>
              <a:rPr lang="en-US" dirty="0">
                <a:solidFill>
                  <a:schemeClr val="bg1"/>
                </a:solidFill>
              </a:rPr>
              <a:t>Never tire of </a:t>
            </a:r>
            <a:r>
              <a:rPr lang="en-US" dirty="0" err="1">
                <a:solidFill>
                  <a:schemeClr val="bg1"/>
                </a:solidFill>
              </a:rPr>
              <a:t>doin</a:t>
            </a:r>
            <a:r>
              <a:rPr lang="en-US" dirty="0">
                <a:solidFill>
                  <a:schemeClr val="bg1"/>
                </a:solidFill>
              </a:rPr>
              <a:t>’ what is good</a:t>
            </a:r>
          </a:p>
          <a:p>
            <a:r>
              <a:rPr lang="en-US" dirty="0">
                <a:solidFill>
                  <a:schemeClr val="bg1"/>
                </a:solidFill>
              </a:rPr>
              <a:t>Never tire of </a:t>
            </a:r>
            <a:r>
              <a:rPr lang="en-US" dirty="0" err="1">
                <a:solidFill>
                  <a:schemeClr val="bg1"/>
                </a:solidFill>
              </a:rPr>
              <a:t>doin</a:t>
            </a:r>
            <a:r>
              <a:rPr lang="en-US" dirty="0">
                <a:solidFill>
                  <a:schemeClr val="bg1"/>
                </a:solidFill>
              </a:rPr>
              <a:t>’ what is good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2</a:t>
            </a:r>
            <a:r>
              <a:rPr lang="en-US" baseline="30000" dirty="0" smtClean="0">
                <a:solidFill>
                  <a:schemeClr val="bg1"/>
                </a:solidFill>
              </a:rPr>
              <a:t>nd</a:t>
            </a:r>
            <a:r>
              <a:rPr lang="en-US" dirty="0" smtClean="0">
                <a:solidFill>
                  <a:schemeClr val="bg1"/>
                </a:solidFill>
              </a:rPr>
              <a:t> Thessalonians 3:13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4959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8043" y="931633"/>
            <a:ext cx="8325287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I’m </a:t>
            </a:r>
            <a:r>
              <a:rPr lang="en-US" dirty="0" err="1" smtClean="0">
                <a:solidFill>
                  <a:schemeClr val="bg1"/>
                </a:solidFill>
              </a:rPr>
              <a:t>gonna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Never never never never </a:t>
            </a:r>
            <a:r>
              <a:rPr lang="en-US" dirty="0">
                <a:solidFill>
                  <a:schemeClr val="bg1"/>
                </a:solidFill>
              </a:rPr>
              <a:t>n</a:t>
            </a:r>
            <a:r>
              <a:rPr lang="en-US" dirty="0" smtClean="0">
                <a:solidFill>
                  <a:schemeClr val="bg1"/>
                </a:solidFill>
              </a:rPr>
              <a:t>ever never never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Tire tire tire tire t</a:t>
            </a:r>
            <a:r>
              <a:rPr lang="en-US" dirty="0" smtClean="0">
                <a:solidFill>
                  <a:schemeClr val="bg1"/>
                </a:solidFill>
              </a:rPr>
              <a:t>ire tire tire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Of </a:t>
            </a:r>
            <a:r>
              <a:rPr lang="en-US" dirty="0" err="1" smtClean="0">
                <a:solidFill>
                  <a:schemeClr val="bg1"/>
                </a:solidFill>
              </a:rPr>
              <a:t>doin</a:t>
            </a:r>
            <a:r>
              <a:rPr lang="en-US" dirty="0" smtClean="0">
                <a:solidFill>
                  <a:schemeClr val="bg1"/>
                </a:solidFill>
              </a:rPr>
              <a:t>’ </a:t>
            </a:r>
            <a:r>
              <a:rPr lang="en-US" dirty="0" err="1" smtClean="0">
                <a:solidFill>
                  <a:schemeClr val="bg1"/>
                </a:solidFill>
              </a:rPr>
              <a:t>doin</a:t>
            </a:r>
            <a:r>
              <a:rPr lang="en-US" dirty="0" smtClean="0">
                <a:solidFill>
                  <a:schemeClr val="bg1"/>
                </a:solidFill>
              </a:rPr>
              <a:t>’ </a:t>
            </a:r>
            <a:r>
              <a:rPr lang="en-US" dirty="0" err="1" smtClean="0">
                <a:solidFill>
                  <a:schemeClr val="bg1"/>
                </a:solidFill>
              </a:rPr>
              <a:t>doin</a:t>
            </a:r>
            <a:r>
              <a:rPr lang="en-US" dirty="0" smtClean="0">
                <a:solidFill>
                  <a:schemeClr val="bg1"/>
                </a:solidFill>
              </a:rPr>
              <a:t>’ </a:t>
            </a:r>
            <a:r>
              <a:rPr lang="en-US" dirty="0" err="1" smtClean="0">
                <a:solidFill>
                  <a:schemeClr val="bg1"/>
                </a:solidFill>
              </a:rPr>
              <a:t>doin</a:t>
            </a:r>
            <a:r>
              <a:rPr lang="en-US" dirty="0" smtClean="0">
                <a:solidFill>
                  <a:schemeClr val="bg1"/>
                </a:solidFill>
              </a:rPr>
              <a:t>’ </a:t>
            </a:r>
            <a:r>
              <a:rPr lang="en-US" dirty="0" err="1" smtClean="0">
                <a:solidFill>
                  <a:schemeClr val="bg1"/>
                </a:solidFill>
              </a:rPr>
              <a:t>doin</a:t>
            </a:r>
            <a:r>
              <a:rPr lang="en-US" dirty="0" smtClean="0">
                <a:solidFill>
                  <a:schemeClr val="bg1"/>
                </a:solidFill>
              </a:rPr>
              <a:t>’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Doin</a:t>
            </a:r>
            <a:r>
              <a:rPr lang="en-US" dirty="0" smtClean="0">
                <a:solidFill>
                  <a:schemeClr val="bg1"/>
                </a:solidFill>
              </a:rPr>
              <a:t>’ what is good!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7694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400217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Never tire of </a:t>
            </a:r>
            <a:r>
              <a:rPr lang="en-US" dirty="0" err="1" smtClean="0">
                <a:solidFill>
                  <a:schemeClr val="bg1"/>
                </a:solidFill>
              </a:rPr>
              <a:t>doin</a:t>
            </a:r>
            <a:r>
              <a:rPr lang="en-US" dirty="0" smtClean="0">
                <a:solidFill>
                  <a:schemeClr val="bg1"/>
                </a:solidFill>
              </a:rPr>
              <a:t>’ what is good</a:t>
            </a:r>
          </a:p>
          <a:p>
            <a:r>
              <a:rPr lang="en-US" dirty="0">
                <a:solidFill>
                  <a:schemeClr val="bg1"/>
                </a:solidFill>
              </a:rPr>
              <a:t>Never tire of </a:t>
            </a:r>
            <a:r>
              <a:rPr lang="en-US" dirty="0" err="1">
                <a:solidFill>
                  <a:schemeClr val="bg1"/>
                </a:solidFill>
              </a:rPr>
              <a:t>doin</a:t>
            </a:r>
            <a:r>
              <a:rPr lang="en-US" dirty="0">
                <a:solidFill>
                  <a:schemeClr val="bg1"/>
                </a:solidFill>
              </a:rPr>
              <a:t>’ what is good</a:t>
            </a:r>
          </a:p>
          <a:p>
            <a:r>
              <a:rPr lang="en-US" dirty="0">
                <a:solidFill>
                  <a:schemeClr val="bg1"/>
                </a:solidFill>
              </a:rPr>
              <a:t>Never tire of </a:t>
            </a:r>
            <a:r>
              <a:rPr lang="en-US" dirty="0" err="1">
                <a:solidFill>
                  <a:schemeClr val="bg1"/>
                </a:solidFill>
              </a:rPr>
              <a:t>doin</a:t>
            </a:r>
            <a:r>
              <a:rPr lang="en-US" dirty="0">
                <a:solidFill>
                  <a:schemeClr val="bg1"/>
                </a:solidFill>
              </a:rPr>
              <a:t>’ what is good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2</a:t>
            </a:r>
            <a:r>
              <a:rPr lang="en-US" baseline="30000" dirty="0" smtClean="0">
                <a:solidFill>
                  <a:schemeClr val="bg1"/>
                </a:solidFill>
              </a:rPr>
              <a:t>nd</a:t>
            </a:r>
            <a:r>
              <a:rPr lang="en-US" dirty="0" smtClean="0">
                <a:solidFill>
                  <a:schemeClr val="bg1"/>
                </a:solidFill>
              </a:rPr>
              <a:t> Thessalonians 3:13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5672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8043" y="931633"/>
            <a:ext cx="8325287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I’m </a:t>
            </a:r>
            <a:r>
              <a:rPr lang="en-US" dirty="0" err="1" smtClean="0">
                <a:solidFill>
                  <a:schemeClr val="bg1"/>
                </a:solidFill>
              </a:rPr>
              <a:t>gonna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Never never never never </a:t>
            </a:r>
            <a:r>
              <a:rPr lang="en-US" dirty="0">
                <a:solidFill>
                  <a:schemeClr val="bg1"/>
                </a:solidFill>
              </a:rPr>
              <a:t>n</a:t>
            </a:r>
            <a:r>
              <a:rPr lang="en-US" dirty="0" smtClean="0">
                <a:solidFill>
                  <a:schemeClr val="bg1"/>
                </a:solidFill>
              </a:rPr>
              <a:t>ever never never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Tire tire tire tire t</a:t>
            </a:r>
            <a:r>
              <a:rPr lang="en-US" dirty="0" smtClean="0">
                <a:solidFill>
                  <a:schemeClr val="bg1"/>
                </a:solidFill>
              </a:rPr>
              <a:t>ire tire tire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Of </a:t>
            </a:r>
            <a:r>
              <a:rPr lang="en-US" dirty="0" err="1" smtClean="0">
                <a:solidFill>
                  <a:schemeClr val="bg1"/>
                </a:solidFill>
              </a:rPr>
              <a:t>doin</a:t>
            </a:r>
            <a:r>
              <a:rPr lang="en-US" dirty="0" smtClean="0">
                <a:solidFill>
                  <a:schemeClr val="bg1"/>
                </a:solidFill>
              </a:rPr>
              <a:t>’ </a:t>
            </a:r>
            <a:r>
              <a:rPr lang="en-US" dirty="0" err="1" smtClean="0">
                <a:solidFill>
                  <a:schemeClr val="bg1"/>
                </a:solidFill>
              </a:rPr>
              <a:t>doin</a:t>
            </a:r>
            <a:r>
              <a:rPr lang="en-US" dirty="0" smtClean="0">
                <a:solidFill>
                  <a:schemeClr val="bg1"/>
                </a:solidFill>
              </a:rPr>
              <a:t>’ </a:t>
            </a:r>
            <a:r>
              <a:rPr lang="en-US" dirty="0" err="1" smtClean="0">
                <a:solidFill>
                  <a:schemeClr val="bg1"/>
                </a:solidFill>
              </a:rPr>
              <a:t>doin</a:t>
            </a:r>
            <a:r>
              <a:rPr lang="en-US" dirty="0" smtClean="0">
                <a:solidFill>
                  <a:schemeClr val="bg1"/>
                </a:solidFill>
              </a:rPr>
              <a:t>’ </a:t>
            </a:r>
            <a:r>
              <a:rPr lang="en-US" dirty="0" err="1" smtClean="0">
                <a:solidFill>
                  <a:schemeClr val="bg1"/>
                </a:solidFill>
              </a:rPr>
              <a:t>doin</a:t>
            </a:r>
            <a:r>
              <a:rPr lang="en-US" dirty="0" smtClean="0">
                <a:solidFill>
                  <a:schemeClr val="bg1"/>
                </a:solidFill>
              </a:rPr>
              <a:t>’ </a:t>
            </a:r>
            <a:r>
              <a:rPr lang="en-US" dirty="0" err="1" smtClean="0">
                <a:solidFill>
                  <a:schemeClr val="bg1"/>
                </a:solidFill>
              </a:rPr>
              <a:t>doin</a:t>
            </a:r>
            <a:r>
              <a:rPr lang="en-US" dirty="0" smtClean="0">
                <a:solidFill>
                  <a:schemeClr val="bg1"/>
                </a:solidFill>
              </a:rPr>
              <a:t>’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Doin</a:t>
            </a:r>
            <a:r>
              <a:rPr lang="en-US" dirty="0" smtClean="0">
                <a:solidFill>
                  <a:schemeClr val="bg1"/>
                </a:solidFill>
              </a:rPr>
              <a:t>’ what is good!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9353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8043" y="931633"/>
            <a:ext cx="8325287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I’m </a:t>
            </a:r>
            <a:r>
              <a:rPr lang="en-US" dirty="0" err="1" smtClean="0">
                <a:solidFill>
                  <a:schemeClr val="bg1"/>
                </a:solidFill>
              </a:rPr>
              <a:t>gonna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Never never never never </a:t>
            </a:r>
            <a:r>
              <a:rPr lang="en-US" dirty="0">
                <a:solidFill>
                  <a:schemeClr val="bg1"/>
                </a:solidFill>
              </a:rPr>
              <a:t>n</a:t>
            </a:r>
            <a:r>
              <a:rPr lang="en-US" dirty="0" smtClean="0">
                <a:solidFill>
                  <a:schemeClr val="bg1"/>
                </a:solidFill>
              </a:rPr>
              <a:t>ever never never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Tire tire tire tire t</a:t>
            </a:r>
            <a:r>
              <a:rPr lang="en-US" dirty="0" smtClean="0">
                <a:solidFill>
                  <a:schemeClr val="bg1"/>
                </a:solidFill>
              </a:rPr>
              <a:t>ire tire tire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Of </a:t>
            </a:r>
            <a:r>
              <a:rPr lang="en-US" dirty="0" err="1" smtClean="0">
                <a:solidFill>
                  <a:schemeClr val="bg1"/>
                </a:solidFill>
              </a:rPr>
              <a:t>doin</a:t>
            </a:r>
            <a:r>
              <a:rPr lang="en-US" dirty="0" smtClean="0">
                <a:solidFill>
                  <a:schemeClr val="bg1"/>
                </a:solidFill>
              </a:rPr>
              <a:t>’ </a:t>
            </a:r>
            <a:r>
              <a:rPr lang="en-US" dirty="0" err="1" smtClean="0">
                <a:solidFill>
                  <a:schemeClr val="bg1"/>
                </a:solidFill>
              </a:rPr>
              <a:t>doin</a:t>
            </a:r>
            <a:r>
              <a:rPr lang="en-US" dirty="0" smtClean="0">
                <a:solidFill>
                  <a:schemeClr val="bg1"/>
                </a:solidFill>
              </a:rPr>
              <a:t>’ </a:t>
            </a:r>
            <a:r>
              <a:rPr lang="en-US" dirty="0" err="1" smtClean="0">
                <a:solidFill>
                  <a:schemeClr val="bg1"/>
                </a:solidFill>
              </a:rPr>
              <a:t>doin</a:t>
            </a:r>
            <a:r>
              <a:rPr lang="en-US" dirty="0" smtClean="0">
                <a:solidFill>
                  <a:schemeClr val="bg1"/>
                </a:solidFill>
              </a:rPr>
              <a:t>’ </a:t>
            </a:r>
            <a:r>
              <a:rPr lang="en-US" dirty="0" err="1" smtClean="0">
                <a:solidFill>
                  <a:schemeClr val="bg1"/>
                </a:solidFill>
              </a:rPr>
              <a:t>doin</a:t>
            </a:r>
            <a:r>
              <a:rPr lang="en-US" dirty="0" smtClean="0">
                <a:solidFill>
                  <a:schemeClr val="bg1"/>
                </a:solidFill>
              </a:rPr>
              <a:t>’ </a:t>
            </a:r>
            <a:r>
              <a:rPr lang="en-US" dirty="0" err="1" smtClean="0">
                <a:solidFill>
                  <a:schemeClr val="bg1"/>
                </a:solidFill>
              </a:rPr>
              <a:t>doin</a:t>
            </a:r>
            <a:r>
              <a:rPr lang="en-US" dirty="0" smtClean="0">
                <a:solidFill>
                  <a:schemeClr val="bg1"/>
                </a:solidFill>
              </a:rPr>
              <a:t>’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Doin</a:t>
            </a:r>
            <a:r>
              <a:rPr lang="en-US" dirty="0" smtClean="0">
                <a:solidFill>
                  <a:schemeClr val="bg1"/>
                </a:solidFill>
              </a:rPr>
              <a:t>’ what is good!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5020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144</TotalTime>
  <Words>164</Words>
  <Application>Microsoft Macintosh PowerPoint</Application>
  <PresentationFormat>On-screen Show (16:9)</PresentationFormat>
  <Paragraphs>25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Administrator</cp:lastModifiedBy>
  <cp:revision>40</cp:revision>
  <dcterms:created xsi:type="dcterms:W3CDTF">2010-04-12T23:12:02Z</dcterms:created>
  <dcterms:modified xsi:type="dcterms:W3CDTF">2013-12-20T06:20:16Z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