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Soar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Isaiah 40:31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Those who hope in the Lord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Will renew their strength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They will soar on wings like eagles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They will run and not grow weary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They will walk and not be faint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094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Woah</a:t>
            </a:r>
            <a:r>
              <a:rPr lang="en-US" dirty="0" smtClean="0">
                <a:solidFill>
                  <a:schemeClr val="bg1"/>
                </a:solidFill>
              </a:rPr>
              <a:t> oh oh OH!</a:t>
            </a:r>
          </a:p>
          <a:p>
            <a:r>
              <a:rPr lang="en-US" dirty="0" err="1">
                <a:solidFill>
                  <a:schemeClr val="bg1"/>
                </a:solidFill>
              </a:rPr>
              <a:t>Woah</a:t>
            </a:r>
            <a:r>
              <a:rPr lang="en-US" dirty="0">
                <a:solidFill>
                  <a:schemeClr val="bg1"/>
                </a:solidFill>
              </a:rPr>
              <a:t> oh oh OH!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Isaiah 40 verse 31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094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Those who hope in the Lord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Will renew their strength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They will soar on wings like eagles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5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They will run and not grow weary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They will walk and not be faint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00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Woah</a:t>
            </a:r>
            <a:r>
              <a:rPr lang="en-US" dirty="0" smtClean="0">
                <a:solidFill>
                  <a:schemeClr val="bg1"/>
                </a:solidFill>
              </a:rPr>
              <a:t> oh oh OH!</a:t>
            </a:r>
          </a:p>
          <a:p>
            <a:r>
              <a:rPr lang="en-US" dirty="0" err="1">
                <a:solidFill>
                  <a:schemeClr val="bg1"/>
                </a:solidFill>
              </a:rPr>
              <a:t>Woah</a:t>
            </a:r>
            <a:r>
              <a:rPr lang="en-US" dirty="0">
                <a:solidFill>
                  <a:schemeClr val="bg1"/>
                </a:solidFill>
              </a:rPr>
              <a:t> oh oh OH!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Isaiah 40 verse 31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1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517816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Woah</a:t>
            </a:r>
            <a:r>
              <a:rPr lang="en-US" dirty="0" smtClean="0">
                <a:solidFill>
                  <a:schemeClr val="bg1"/>
                </a:solidFill>
              </a:rPr>
              <a:t> oh oh OH!</a:t>
            </a:r>
          </a:p>
          <a:p>
            <a:r>
              <a:rPr lang="en-US" dirty="0" err="1">
                <a:solidFill>
                  <a:schemeClr val="bg1"/>
                </a:solidFill>
              </a:rPr>
              <a:t>Woah</a:t>
            </a:r>
            <a:r>
              <a:rPr lang="en-US" dirty="0">
                <a:solidFill>
                  <a:schemeClr val="bg1"/>
                </a:solidFill>
              </a:rPr>
              <a:t> oh oh OH!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Isaiah 40 verse 31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11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154</TotalTime>
  <Words>109</Words>
  <Application>Microsoft Macintosh PowerPoint</Application>
  <PresentationFormat>On-screen Show (16:9)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2013-12-20T06:08:21Z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