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55" r:id="rId4"/>
  </p:sldMasterIdLst>
  <p:sldIdLst>
    <p:sldId id="256" r:id="rId5"/>
    <p:sldId id="264" r:id="rId6"/>
    <p:sldId id="265" r:id="rId7"/>
    <p:sldId id="266" r:id="rId8"/>
    <p:sldId id="267" r:id="rId9"/>
    <p:sldId id="268" r:id="rId10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2FF"/>
    <a:srgbClr val="FF28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589" autoAdjust="0"/>
    <p:restoredTop sz="94660"/>
  </p:normalViewPr>
  <p:slideViewPr>
    <p:cSldViewPr snapToGrid="0" snapToObjects="1">
      <p:cViewPr>
        <p:scale>
          <a:sx n="108" d="100"/>
          <a:sy n="108" d="100"/>
        </p:scale>
        <p:origin x="-1064" y="-73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DB3CC-F982-40F9-8DD6-BCC9AFBF44BD}" type="datetime1">
              <a:rPr lang="en-US" smtClean="0"/>
              <a:pPr/>
              <a:t>12/20/13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8E988-FB04-AB4E-BE5A-59F242AF7F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3514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12/20/13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317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12/20/13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9964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12/20/13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3822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E7B99-7C3F-4BC3-B7B8-7E1F8C620B24}" type="datetime1">
              <a:rPr lang="en-US" smtClean="0"/>
              <a:pPr/>
              <a:t>12/20/13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F2B4D-6B12-4EDF-87BB-2B55CECB66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394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12/20/13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594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12/20/13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824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12/20/13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7129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12/20/13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2246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12/20/13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82203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12/20/13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983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C2560D-EC28-3B41-86E8-18F1CE0113B4}" type="datetimeFigureOut">
              <a:rPr lang="en-US" smtClean="0"/>
              <a:t>12/20/13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384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56" r:id="rId1"/>
    <p:sldLayoutId id="2147493457" r:id="rId2"/>
    <p:sldLayoutId id="2147493458" r:id="rId3"/>
    <p:sldLayoutId id="2147493459" r:id="rId4"/>
    <p:sldLayoutId id="2147493460" r:id="rId5"/>
    <p:sldLayoutId id="2147493461" r:id="rId6"/>
    <p:sldLayoutId id="2147493462" r:id="rId7"/>
    <p:sldLayoutId id="2147493463" r:id="rId8"/>
    <p:sldLayoutId id="2147493464" r:id="rId9"/>
    <p:sldLayoutId id="2147493465" r:id="rId10"/>
    <p:sldLayoutId id="2147493466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371600" y="1988276"/>
            <a:ext cx="6400800" cy="1845461"/>
          </a:xfrm>
        </p:spPr>
        <p:txBody>
          <a:bodyPr>
            <a:noAutofit/>
          </a:bodyPr>
          <a:lstStyle/>
          <a:p>
            <a:r>
              <a:rPr lang="en-US" sz="4800" dirty="0" smtClean="0">
                <a:solidFill>
                  <a:schemeClr val="bg1"/>
                </a:solidFill>
                <a:latin typeface="Action Jackson"/>
                <a:cs typeface="Action Jackson"/>
              </a:rPr>
              <a:t>Brotherly Love</a:t>
            </a:r>
            <a:endParaRPr lang="en-US" sz="4800" dirty="0" smtClean="0">
              <a:solidFill>
                <a:schemeClr val="bg1"/>
              </a:solidFill>
              <a:latin typeface="Action Jackson"/>
              <a:cs typeface="Action Jackson"/>
            </a:endParaRPr>
          </a:p>
          <a:p>
            <a:r>
              <a:rPr lang="en-US" sz="2800" dirty="0" smtClean="0">
                <a:solidFill>
                  <a:schemeClr val="bg1"/>
                </a:solidFill>
                <a:latin typeface="+mj-lt"/>
                <a:cs typeface="Action Jackson"/>
              </a:rPr>
              <a:t>Romans 12:10</a:t>
            </a:r>
            <a:endParaRPr lang="en-US" sz="2800" dirty="0">
              <a:solidFill>
                <a:schemeClr val="bg1"/>
              </a:solidFill>
              <a:latin typeface="+mj-lt"/>
              <a:cs typeface="Action Jackson"/>
            </a:endParaRPr>
          </a:p>
        </p:txBody>
      </p:sp>
    </p:spTree>
    <p:extLst>
      <p:ext uri="{BB962C8B-B14F-4D97-AF65-F5344CB8AC3E}">
        <p14:creationId xmlns:p14="http://schemas.microsoft.com/office/powerpoint/2010/main" val="37958064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81916" y="1400217"/>
            <a:ext cx="7372819" cy="4352987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Be devoted to one anoth</a:t>
            </a:r>
            <a:r>
              <a:rPr lang="en-US" dirty="0" smtClean="0">
                <a:solidFill>
                  <a:schemeClr val="bg1"/>
                </a:solidFill>
              </a:rPr>
              <a:t>er in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In brotherly love</a:t>
            </a:r>
          </a:p>
          <a:p>
            <a:r>
              <a:rPr lang="en-US" dirty="0">
                <a:solidFill>
                  <a:schemeClr val="bg1"/>
                </a:solidFill>
              </a:rPr>
              <a:t>Be devoted to one another in</a:t>
            </a:r>
          </a:p>
          <a:p>
            <a:r>
              <a:rPr lang="en-US" dirty="0">
                <a:solidFill>
                  <a:schemeClr val="bg1"/>
                </a:solidFill>
              </a:rPr>
              <a:t>In brotherly love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94959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81916" y="1400217"/>
            <a:ext cx="7372819" cy="4352987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Honor one another above yourselves</a:t>
            </a:r>
          </a:p>
          <a:p>
            <a:r>
              <a:rPr lang="en-US" dirty="0">
                <a:solidFill>
                  <a:schemeClr val="bg1"/>
                </a:solidFill>
              </a:rPr>
              <a:t>Honor one another above yourselves</a:t>
            </a:r>
          </a:p>
          <a:p>
            <a:r>
              <a:rPr lang="en-US" dirty="0">
                <a:solidFill>
                  <a:schemeClr val="bg1"/>
                </a:solidFill>
              </a:rPr>
              <a:t>Honor one another above yourselves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Romans 12 verse 10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Romans 12 verse 10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16233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81916" y="1400217"/>
            <a:ext cx="7372819" cy="4352987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Be devoted to one anoth</a:t>
            </a:r>
            <a:r>
              <a:rPr lang="en-US" dirty="0" smtClean="0">
                <a:solidFill>
                  <a:schemeClr val="bg1"/>
                </a:solidFill>
              </a:rPr>
              <a:t>er in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In brotherly love</a:t>
            </a:r>
          </a:p>
          <a:p>
            <a:r>
              <a:rPr lang="en-US" dirty="0">
                <a:solidFill>
                  <a:schemeClr val="bg1"/>
                </a:solidFill>
              </a:rPr>
              <a:t>Be devoted to one another in</a:t>
            </a:r>
          </a:p>
          <a:p>
            <a:r>
              <a:rPr lang="en-US" dirty="0">
                <a:solidFill>
                  <a:schemeClr val="bg1"/>
                </a:solidFill>
              </a:rPr>
              <a:t>In brotherly love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13024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81916" y="1400217"/>
            <a:ext cx="7372819" cy="4352987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Honor one another above yourselves</a:t>
            </a:r>
          </a:p>
          <a:p>
            <a:r>
              <a:rPr lang="en-US" dirty="0">
                <a:solidFill>
                  <a:schemeClr val="bg1"/>
                </a:solidFill>
              </a:rPr>
              <a:t>Honor one another above yourselves</a:t>
            </a:r>
          </a:p>
          <a:p>
            <a:r>
              <a:rPr lang="en-US" dirty="0">
                <a:solidFill>
                  <a:schemeClr val="bg1"/>
                </a:solidFill>
              </a:rPr>
              <a:t>Honor one another above </a:t>
            </a:r>
            <a:r>
              <a:rPr lang="en-US" dirty="0" smtClean="0">
                <a:solidFill>
                  <a:schemeClr val="bg1"/>
                </a:solidFill>
              </a:rPr>
              <a:t>yourselves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95718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81916" y="1400217"/>
            <a:ext cx="7372819" cy="4352987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Romans 12 verse 10!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Romans 12 verse 10!!</a:t>
            </a:r>
          </a:p>
          <a:p>
            <a:r>
              <a:rPr lang="en-US" dirty="0">
                <a:solidFill>
                  <a:schemeClr val="bg1"/>
                </a:solidFill>
              </a:rPr>
              <a:t>Romans 12 verse </a:t>
            </a:r>
            <a:r>
              <a:rPr lang="en-US" dirty="0" smtClean="0">
                <a:solidFill>
                  <a:schemeClr val="bg1"/>
                </a:solidFill>
              </a:rPr>
              <a:t>10!!!</a:t>
            </a:r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Romans 12 verse </a:t>
            </a:r>
            <a:r>
              <a:rPr lang="en-US" dirty="0" smtClean="0">
                <a:solidFill>
                  <a:schemeClr val="bg1"/>
                </a:solidFill>
              </a:rPr>
              <a:t>10!!!!</a:t>
            </a:r>
            <a:endParaRPr lang="en-US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87964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E64AEEDD9B7A4D93545ACBE97D4615" ma:contentTypeVersion="2" ma:contentTypeDescription="Create a new document." ma:contentTypeScope="" ma:versionID="f49002b78e3a4a71b814eef46a983816">
  <xsd:schema xmlns:xsd="http://www.w3.org/2001/XMLSchema" xmlns:xs="http://www.w3.org/2001/XMLSchema" xmlns:p="http://schemas.microsoft.com/office/2006/metadata/properties" xmlns:ns2="http://schemas.microsoft.com/sharepoint/v3/fields" targetNamespace="http://schemas.microsoft.com/office/2006/metadata/properties" ma:root="true" ma:fieldsID="38f6db2dd0d9a0cf6a8dc37be32b365b" ns2:_=""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_Status" minOccurs="0"/>
                <xsd:element ref="ns2:_Vers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Status" ma:index="8" nillable="true" ma:displayName="Status" ma:default="Not Started" ma:internalName="_Status">
      <xsd:simpleType>
        <xsd:union memberTypes="dms:Text">
          <xsd:simpleType>
            <xsd:restriction base="dms:Choice">
              <xsd:enumeration value="Not Started"/>
              <xsd:enumeration value="Draft"/>
              <xsd:enumeration value="Reviewed"/>
              <xsd:enumeration value="Scheduled"/>
              <xsd:enumeration value="Published"/>
              <xsd:enumeration value="Final"/>
              <xsd:enumeration value="Expired"/>
            </xsd:restriction>
          </xsd:simpleType>
        </xsd:union>
      </xsd:simpleType>
    </xsd:element>
    <xsd:element name="_Version" ma:index="9" nillable="true" ma:displayName="Version" ma:internalName="_Version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 ma:displayName="Status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Version xmlns="http://schemas.microsoft.com/sharepoint/v3/fields" xsi:nil="true"/>
    <_Status xmlns="http://schemas.microsoft.com/sharepoint/v3/fields">Not Started</_Status>
  </documentManagement>
</p:properties>
</file>

<file path=customXml/itemProps1.xml><?xml version="1.0" encoding="utf-8"?>
<ds:datastoreItem xmlns:ds="http://schemas.openxmlformats.org/officeDocument/2006/customXml" ds:itemID="{E4214858-785C-42F7-BE66-6D0E79395F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B6F2769-7194-4217-93D3-3AF3A4742282}">
  <ds:schemaRefs>
    <ds:schemaRef ds:uri="http://schemas.microsoft.com/office/2006/metadata/properties"/>
    <ds:schemaRef ds:uri="http://schemas.microsoft.com/office/infopath/2007/PartnerControls"/>
    <ds:schemaRef ds:uri="http://schemas.microsoft.com/sharepoint/v3/field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FNEMasterTemplateForThemePreview.pptx</Template>
  <TotalTime>144</TotalTime>
  <Words>106</Words>
  <Application>Microsoft Macintosh PowerPoint</Application>
  <PresentationFormat>On-screen Show (16:9)</PresentationFormat>
  <Paragraphs>22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Administrator</cp:lastModifiedBy>
  <cp:revision>40</cp:revision>
  <dcterms:created xsi:type="dcterms:W3CDTF">2010-04-12T23:12:02Z</dcterms:created>
  <dcterms:modified xsi:type="dcterms:W3CDTF">2013-12-20T06:10:07Z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0x0101000DE64AEEDD9B7A4D93545ACBE97D4615</vt:lpwstr>
  </property>
</Properties>
</file>